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6">
          <p15:clr>
            <a:srgbClr val="9AA0A6"/>
          </p15:clr>
        </p15:guide>
        <p15:guide id="4" orient="horz" pos="1041">
          <p15:clr>
            <a:srgbClr val="9AA0A6"/>
          </p15:clr>
        </p15:guide>
        <p15:guide id="5" pos="602">
          <p15:clr>
            <a:srgbClr val="9AA0A6"/>
          </p15:clr>
        </p15:guide>
        <p15:guide id="6" pos="1551">
          <p15:clr>
            <a:srgbClr val="9AA0A6"/>
          </p15:clr>
        </p15:guide>
        <p15:guide id="7" pos="24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AB0521-31A2-4427-814E-0350314096E7}" v="19" dt="2022-01-19T14:40:03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27" autoAdjust="0"/>
  </p:normalViewPr>
  <p:slideViewPr>
    <p:cSldViewPr snapToGrid="0">
      <p:cViewPr>
        <p:scale>
          <a:sx n="150" d="100"/>
          <a:sy n="150" d="100"/>
        </p:scale>
        <p:origin x="474" y="414"/>
      </p:cViewPr>
      <p:guideLst>
        <p:guide orient="horz" pos="1620"/>
        <p:guide pos="2880"/>
        <p:guide orient="horz" pos="326"/>
        <p:guide orient="horz" pos="1041"/>
        <p:guide pos="602"/>
        <p:guide pos="1551"/>
        <p:guide pos="2412"/>
      </p:guideLst>
    </p:cSldViewPr>
  </p:slideViewPr>
  <p:notesTextViewPr>
    <p:cViewPr>
      <p:scale>
        <a:sx n="1" d="1"/>
        <a:sy n="1" d="1"/>
      </p:scale>
      <p:origin x="0" y="-10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kar Reddy Sajjala" userId="48f25dca-e2b7-4549-93a6-4c5746a797b4" providerId="ADAL" clId="{6CAB0521-31A2-4427-814E-0350314096E7}"/>
    <pc:docChg chg="undo redo custSel modSld">
      <pc:chgData name="Sreekar Reddy Sajjala" userId="48f25dca-e2b7-4549-93a6-4c5746a797b4" providerId="ADAL" clId="{6CAB0521-31A2-4427-814E-0350314096E7}" dt="2022-01-19T15:23:49.536" v="5311" actId="20577"/>
      <pc:docMkLst>
        <pc:docMk/>
      </pc:docMkLst>
      <pc:sldChg chg="modSp mod">
        <pc:chgData name="Sreekar Reddy Sajjala" userId="48f25dca-e2b7-4549-93a6-4c5746a797b4" providerId="ADAL" clId="{6CAB0521-31A2-4427-814E-0350314096E7}" dt="2022-01-19T14:51:18.121" v="5266" actId="20577"/>
        <pc:sldMkLst>
          <pc:docMk/>
          <pc:sldMk cId="0" sldId="256"/>
        </pc:sldMkLst>
        <pc:spChg chg="mod">
          <ac:chgData name="Sreekar Reddy Sajjala" userId="48f25dca-e2b7-4549-93a6-4c5746a797b4" providerId="ADAL" clId="{6CAB0521-31A2-4427-814E-0350314096E7}" dt="2022-01-19T14:51:18.121" v="5266" actId="20577"/>
          <ac:spMkLst>
            <pc:docMk/>
            <pc:sldMk cId="0" sldId="256"/>
            <ac:spMk id="140" creationId="{00000000-0000-0000-0000-000000000000}"/>
          </ac:spMkLst>
        </pc:spChg>
      </pc:sldChg>
      <pc:sldChg chg="addSp modSp mod modNotesTx">
        <pc:chgData name="Sreekar Reddy Sajjala" userId="48f25dca-e2b7-4549-93a6-4c5746a797b4" providerId="ADAL" clId="{6CAB0521-31A2-4427-814E-0350314096E7}" dt="2022-01-19T14:12:54.696" v="4141" actId="20577"/>
        <pc:sldMkLst>
          <pc:docMk/>
          <pc:sldMk cId="0" sldId="257"/>
        </pc:sldMkLst>
        <pc:spChg chg="add mod">
          <ac:chgData name="Sreekar Reddy Sajjala" userId="48f25dca-e2b7-4549-93a6-4c5746a797b4" providerId="ADAL" clId="{6CAB0521-31A2-4427-814E-0350314096E7}" dt="2022-01-19T11:20:00.399" v="858" actId="1076"/>
          <ac:spMkLst>
            <pc:docMk/>
            <pc:sldMk cId="0" sldId="257"/>
            <ac:spMk id="2" creationId="{1BDE34A2-C539-4493-BD75-8AC4FA85A296}"/>
          </ac:spMkLst>
        </pc:spChg>
        <pc:spChg chg="mod">
          <ac:chgData name="Sreekar Reddy Sajjala" userId="48f25dca-e2b7-4549-93a6-4c5746a797b4" providerId="ADAL" clId="{6CAB0521-31A2-4427-814E-0350314096E7}" dt="2022-01-19T14:07:34.883" v="4083" actId="20577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4:09:47.487" v="4089" actId="20577"/>
          <ac:spMkLst>
            <pc:docMk/>
            <pc:sldMk cId="0" sldId="257"/>
            <ac:spMk id="152" creationId="{00000000-0000-0000-0000-000000000000}"/>
          </ac:spMkLst>
        </pc:spChg>
        <pc:cxnChg chg="add mod">
          <ac:chgData name="Sreekar Reddy Sajjala" userId="48f25dca-e2b7-4549-93a6-4c5746a797b4" providerId="ADAL" clId="{6CAB0521-31A2-4427-814E-0350314096E7}" dt="2022-01-19T12:05:03.895" v="3442"/>
          <ac:cxnSpMkLst>
            <pc:docMk/>
            <pc:sldMk cId="0" sldId="257"/>
            <ac:cxnSpMk id="10" creationId="{EA6E3B40-93F2-4C99-9902-EDDAD0F430D4}"/>
          </ac:cxnSpMkLst>
        </pc:cxnChg>
      </pc:sldChg>
      <pc:sldChg chg="addSp modSp mod modNotesTx">
        <pc:chgData name="Sreekar Reddy Sajjala" userId="48f25dca-e2b7-4549-93a6-4c5746a797b4" providerId="ADAL" clId="{6CAB0521-31A2-4427-814E-0350314096E7}" dt="2022-01-19T14:16:20.270" v="4180" actId="20577"/>
        <pc:sldMkLst>
          <pc:docMk/>
          <pc:sldMk cId="0" sldId="258"/>
        </pc:sldMkLst>
        <pc:spChg chg="mod">
          <ac:chgData name="Sreekar Reddy Sajjala" userId="48f25dca-e2b7-4549-93a6-4c5746a797b4" providerId="ADAL" clId="{6CAB0521-31A2-4427-814E-0350314096E7}" dt="2022-01-19T11:29:46.213" v="943" actId="1038"/>
          <ac:spMkLst>
            <pc:docMk/>
            <pc:sldMk cId="0" sldId="258"/>
            <ac:spMk id="159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1:29:46.213" v="943" actId="1038"/>
          <ac:spMkLst>
            <pc:docMk/>
            <pc:sldMk cId="0" sldId="258"/>
            <ac:spMk id="160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1:29:46.213" v="943" actId="1038"/>
          <ac:spMkLst>
            <pc:docMk/>
            <pc:sldMk cId="0" sldId="258"/>
            <ac:spMk id="161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4:13:52.110" v="4173" actId="313"/>
          <ac:spMkLst>
            <pc:docMk/>
            <pc:sldMk cId="0" sldId="258"/>
            <ac:spMk id="164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4:14:21.782" v="4174" actId="6549"/>
          <ac:spMkLst>
            <pc:docMk/>
            <pc:sldMk cId="0" sldId="258"/>
            <ac:spMk id="167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1:30:10.923" v="959" actId="1038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1:29:46.213" v="943" actId="1038"/>
          <ac:spMkLst>
            <pc:docMk/>
            <pc:sldMk cId="0" sldId="258"/>
            <ac:spMk id="199" creationId="{00000000-0000-0000-0000-000000000000}"/>
          </ac:spMkLst>
        </pc:spChg>
        <pc:grpChg chg="mod">
          <ac:chgData name="Sreekar Reddy Sajjala" userId="48f25dca-e2b7-4549-93a6-4c5746a797b4" providerId="ADAL" clId="{6CAB0521-31A2-4427-814E-0350314096E7}" dt="2022-01-19T11:30:10.923" v="959" actId="1038"/>
          <ac:grpSpMkLst>
            <pc:docMk/>
            <pc:sldMk cId="0" sldId="258"/>
            <ac:grpSpMk id="162" creationId="{00000000-0000-0000-0000-000000000000}"/>
          </ac:grpSpMkLst>
        </pc:grpChg>
        <pc:grpChg chg="mod">
          <ac:chgData name="Sreekar Reddy Sajjala" userId="48f25dca-e2b7-4549-93a6-4c5746a797b4" providerId="ADAL" clId="{6CAB0521-31A2-4427-814E-0350314096E7}" dt="2022-01-19T11:30:10.923" v="959" actId="1038"/>
          <ac:grpSpMkLst>
            <pc:docMk/>
            <pc:sldMk cId="0" sldId="258"/>
            <ac:grpSpMk id="165" creationId="{00000000-0000-0000-0000-000000000000}"/>
          </ac:grpSpMkLst>
        </pc:grpChg>
        <pc:grpChg chg="mod">
          <ac:chgData name="Sreekar Reddy Sajjala" userId="48f25dca-e2b7-4549-93a6-4c5746a797b4" providerId="ADAL" clId="{6CAB0521-31A2-4427-814E-0350314096E7}" dt="2022-01-19T11:30:10.923" v="959" actId="1038"/>
          <ac:grpSpMkLst>
            <pc:docMk/>
            <pc:sldMk cId="0" sldId="258"/>
            <ac:grpSpMk id="168" creationId="{00000000-0000-0000-0000-000000000000}"/>
          </ac:grpSpMkLst>
        </pc:grpChg>
        <pc:grpChg chg="mod">
          <ac:chgData name="Sreekar Reddy Sajjala" userId="48f25dca-e2b7-4549-93a6-4c5746a797b4" providerId="ADAL" clId="{6CAB0521-31A2-4427-814E-0350314096E7}" dt="2022-01-19T11:30:10.923" v="959" actId="1038"/>
          <ac:grpSpMkLst>
            <pc:docMk/>
            <pc:sldMk cId="0" sldId="258"/>
            <ac:grpSpMk id="171" creationId="{00000000-0000-0000-0000-000000000000}"/>
          </ac:grpSpMkLst>
        </pc:grpChg>
        <pc:grpChg chg="mod">
          <ac:chgData name="Sreekar Reddy Sajjala" userId="48f25dca-e2b7-4549-93a6-4c5746a797b4" providerId="ADAL" clId="{6CAB0521-31A2-4427-814E-0350314096E7}" dt="2022-01-19T11:30:10.923" v="959" actId="1038"/>
          <ac:grpSpMkLst>
            <pc:docMk/>
            <pc:sldMk cId="0" sldId="258"/>
            <ac:grpSpMk id="174" creationId="{00000000-0000-0000-0000-000000000000}"/>
          </ac:grpSpMkLst>
        </pc:grpChg>
        <pc:grpChg chg="mod">
          <ac:chgData name="Sreekar Reddy Sajjala" userId="48f25dca-e2b7-4549-93a6-4c5746a797b4" providerId="ADAL" clId="{6CAB0521-31A2-4427-814E-0350314096E7}" dt="2022-01-19T11:30:10.923" v="959" actId="1038"/>
          <ac:grpSpMkLst>
            <pc:docMk/>
            <pc:sldMk cId="0" sldId="258"/>
            <ac:grpSpMk id="177" creationId="{00000000-0000-0000-0000-000000000000}"/>
          </ac:grpSpMkLst>
        </pc:grpChg>
        <pc:cxnChg chg="add mod">
          <ac:chgData name="Sreekar Reddy Sajjala" userId="48f25dca-e2b7-4549-93a6-4c5746a797b4" providerId="ADAL" clId="{6CAB0521-31A2-4427-814E-0350314096E7}" dt="2022-01-19T12:04:39.315" v="3433" actId="13822"/>
          <ac:cxnSpMkLst>
            <pc:docMk/>
            <pc:sldMk cId="0" sldId="258"/>
            <ac:cxnSpMk id="3" creationId="{6227C73A-1A0F-4CCB-86EC-21D557697AF5}"/>
          </ac:cxnSpMkLst>
        </pc:cxnChg>
      </pc:sldChg>
      <pc:sldChg chg="addSp modSp mod modNotesTx">
        <pc:chgData name="Sreekar Reddy Sajjala" userId="48f25dca-e2b7-4549-93a6-4c5746a797b4" providerId="ADAL" clId="{6CAB0521-31A2-4427-814E-0350314096E7}" dt="2022-01-19T15:00:01.523" v="5310" actId="20577"/>
        <pc:sldMkLst>
          <pc:docMk/>
          <pc:sldMk cId="0" sldId="259"/>
        </pc:sldMkLst>
        <pc:spChg chg="add mod">
          <ac:chgData name="Sreekar Reddy Sajjala" userId="48f25dca-e2b7-4549-93a6-4c5746a797b4" providerId="ADAL" clId="{6CAB0521-31A2-4427-814E-0350314096E7}" dt="2022-01-19T13:51:37.943" v="3978" actId="17032"/>
          <ac:spMkLst>
            <pc:docMk/>
            <pc:sldMk cId="0" sldId="259"/>
            <ac:spMk id="34" creationId="{DF83AC9B-F646-4842-87D3-7570E0865833}"/>
          </ac:spMkLst>
        </pc:spChg>
        <pc:spChg chg="mod">
          <ac:chgData name="Sreekar Reddy Sajjala" userId="48f25dca-e2b7-4549-93a6-4c5746a797b4" providerId="ADAL" clId="{6CAB0521-31A2-4427-814E-0350314096E7}" dt="2022-01-19T12:10:34.986" v="3897" actId="20577"/>
          <ac:spMkLst>
            <pc:docMk/>
            <pc:sldMk cId="0" sldId="259"/>
            <ac:spMk id="222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1:25:22.237" v="879" actId="1038"/>
          <ac:spMkLst>
            <pc:docMk/>
            <pc:sldMk cId="0" sldId="259"/>
            <ac:spMk id="223" creationId="{00000000-0000-0000-0000-000000000000}"/>
          </ac:spMkLst>
        </pc:spChg>
        <pc:picChg chg="mod">
          <ac:chgData name="Sreekar Reddy Sajjala" userId="48f25dca-e2b7-4549-93a6-4c5746a797b4" providerId="ADAL" clId="{6CAB0521-31A2-4427-814E-0350314096E7}" dt="2022-01-19T11:25:22.237" v="879" actId="1038"/>
          <ac:picMkLst>
            <pc:docMk/>
            <pc:sldMk cId="0" sldId="259"/>
            <ac:picMk id="219" creationId="{00000000-0000-0000-0000-000000000000}"/>
          </ac:picMkLst>
        </pc:picChg>
        <pc:cxnChg chg="add mod">
          <ac:chgData name="Sreekar Reddy Sajjala" userId="48f25dca-e2b7-4549-93a6-4c5746a797b4" providerId="ADAL" clId="{6CAB0521-31A2-4427-814E-0350314096E7}" dt="2022-01-19T12:04:42.460" v="3434"/>
          <ac:cxnSpMkLst>
            <pc:docMk/>
            <pc:sldMk cId="0" sldId="259"/>
            <ac:cxnSpMk id="33" creationId="{04C5B0D3-B5ED-4E24-901F-0CB3164801E4}"/>
          </ac:cxnSpMkLst>
        </pc:cxnChg>
      </pc:sldChg>
      <pc:sldChg chg="addSp modSp mod modNotesTx">
        <pc:chgData name="Sreekar Reddy Sajjala" userId="48f25dca-e2b7-4549-93a6-4c5746a797b4" providerId="ADAL" clId="{6CAB0521-31A2-4427-814E-0350314096E7}" dt="2022-01-19T14:32:06.033" v="5070" actId="20577"/>
        <pc:sldMkLst>
          <pc:docMk/>
          <pc:sldMk cId="0" sldId="260"/>
        </pc:sldMkLst>
        <pc:spChg chg="add mod">
          <ac:chgData name="Sreekar Reddy Sajjala" userId="48f25dca-e2b7-4549-93a6-4c5746a797b4" providerId="ADAL" clId="{6CAB0521-31A2-4427-814E-0350314096E7}" dt="2022-01-19T11:23:20.349" v="868" actId="17032"/>
          <ac:spMkLst>
            <pc:docMk/>
            <pc:sldMk cId="0" sldId="260"/>
            <ac:spMk id="2" creationId="{BDF68BB2-EAE4-4C2C-AF85-87AB6CE45830}"/>
          </ac:spMkLst>
        </pc:spChg>
        <pc:grpChg chg="mod">
          <ac:chgData name="Sreekar Reddy Sajjala" userId="48f25dca-e2b7-4549-93a6-4c5746a797b4" providerId="ADAL" clId="{6CAB0521-31A2-4427-814E-0350314096E7}" dt="2022-01-19T11:00:26.137" v="22" actId="1037"/>
          <ac:grpSpMkLst>
            <pc:docMk/>
            <pc:sldMk cId="0" sldId="260"/>
            <ac:grpSpMk id="242" creationId="{00000000-0000-0000-0000-000000000000}"/>
          </ac:grpSpMkLst>
        </pc:grpChg>
        <pc:grpChg chg="mod">
          <ac:chgData name="Sreekar Reddy Sajjala" userId="48f25dca-e2b7-4549-93a6-4c5746a797b4" providerId="ADAL" clId="{6CAB0521-31A2-4427-814E-0350314096E7}" dt="2022-01-19T11:00:26.137" v="22" actId="1037"/>
          <ac:grpSpMkLst>
            <pc:docMk/>
            <pc:sldMk cId="0" sldId="260"/>
            <ac:grpSpMk id="245" creationId="{00000000-0000-0000-0000-000000000000}"/>
          </ac:grpSpMkLst>
        </pc:grpChg>
        <pc:grpChg chg="mod">
          <ac:chgData name="Sreekar Reddy Sajjala" userId="48f25dca-e2b7-4549-93a6-4c5746a797b4" providerId="ADAL" clId="{6CAB0521-31A2-4427-814E-0350314096E7}" dt="2022-01-19T11:00:26.137" v="22" actId="1037"/>
          <ac:grpSpMkLst>
            <pc:docMk/>
            <pc:sldMk cId="0" sldId="260"/>
            <ac:grpSpMk id="248" creationId="{00000000-0000-0000-0000-000000000000}"/>
          </ac:grpSpMkLst>
        </pc:grpChg>
        <pc:grpChg chg="mod">
          <ac:chgData name="Sreekar Reddy Sajjala" userId="48f25dca-e2b7-4549-93a6-4c5746a797b4" providerId="ADAL" clId="{6CAB0521-31A2-4427-814E-0350314096E7}" dt="2022-01-19T11:00:26.137" v="22" actId="1037"/>
          <ac:grpSpMkLst>
            <pc:docMk/>
            <pc:sldMk cId="0" sldId="260"/>
            <ac:grpSpMk id="251" creationId="{00000000-0000-0000-0000-000000000000}"/>
          </ac:grpSpMkLst>
        </pc:grpChg>
        <pc:grpChg chg="mod">
          <ac:chgData name="Sreekar Reddy Sajjala" userId="48f25dca-e2b7-4549-93a6-4c5746a797b4" providerId="ADAL" clId="{6CAB0521-31A2-4427-814E-0350314096E7}" dt="2022-01-19T11:00:26.137" v="22" actId="1037"/>
          <ac:grpSpMkLst>
            <pc:docMk/>
            <pc:sldMk cId="0" sldId="260"/>
            <ac:grpSpMk id="254" creationId="{00000000-0000-0000-0000-000000000000}"/>
          </ac:grpSpMkLst>
        </pc:grpChg>
        <pc:cxnChg chg="add mod">
          <ac:chgData name="Sreekar Reddy Sajjala" userId="48f25dca-e2b7-4549-93a6-4c5746a797b4" providerId="ADAL" clId="{6CAB0521-31A2-4427-814E-0350314096E7}" dt="2022-01-19T14:31:13.404" v="5055" actId="13822"/>
          <ac:cxnSpMkLst>
            <pc:docMk/>
            <pc:sldMk cId="0" sldId="260"/>
            <ac:cxnSpMk id="4" creationId="{4F74E9AD-4EB6-4CEC-AB95-5EC453FDF3B7}"/>
          </ac:cxnSpMkLst>
        </pc:cxnChg>
        <pc:cxnChg chg="add mod">
          <ac:chgData name="Sreekar Reddy Sajjala" userId="48f25dca-e2b7-4549-93a6-4c5746a797b4" providerId="ADAL" clId="{6CAB0521-31A2-4427-814E-0350314096E7}" dt="2022-01-19T12:04:44.422" v="3435"/>
          <ac:cxnSpMkLst>
            <pc:docMk/>
            <pc:sldMk cId="0" sldId="260"/>
            <ac:cxnSpMk id="44" creationId="{6DE5A63D-B499-46A5-840A-C58668E04B74}"/>
          </ac:cxnSpMkLst>
        </pc:cxnChg>
      </pc:sldChg>
      <pc:sldChg chg="addSp modSp mod modNotesTx">
        <pc:chgData name="Sreekar Reddy Sajjala" userId="48f25dca-e2b7-4549-93a6-4c5746a797b4" providerId="ADAL" clId="{6CAB0521-31A2-4427-814E-0350314096E7}" dt="2022-01-19T14:03:31.247" v="4069" actId="14100"/>
        <pc:sldMkLst>
          <pc:docMk/>
          <pc:sldMk cId="0" sldId="261"/>
        </pc:sldMkLst>
        <pc:spChg chg="mod">
          <ac:chgData name="Sreekar Reddy Sajjala" userId="48f25dca-e2b7-4549-93a6-4c5746a797b4" providerId="ADAL" clId="{6CAB0521-31A2-4427-814E-0350314096E7}" dt="2022-01-19T14:03:31.247" v="4069" actId="14100"/>
          <ac:spMkLst>
            <pc:docMk/>
            <pc:sldMk cId="0" sldId="261"/>
            <ac:spMk id="306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4:03:12.457" v="4067" actId="1035"/>
          <ac:spMkLst>
            <pc:docMk/>
            <pc:sldMk cId="0" sldId="261"/>
            <ac:spMk id="307" creationId="{00000000-0000-0000-0000-000000000000}"/>
          </ac:spMkLst>
        </pc:spChg>
        <pc:cxnChg chg="add mod">
          <ac:chgData name="Sreekar Reddy Sajjala" userId="48f25dca-e2b7-4549-93a6-4c5746a797b4" providerId="ADAL" clId="{6CAB0521-31A2-4427-814E-0350314096E7}" dt="2022-01-19T12:04:46.623" v="3436"/>
          <ac:cxnSpMkLst>
            <pc:docMk/>
            <pc:sldMk cId="0" sldId="261"/>
            <ac:cxnSpMk id="42" creationId="{86B5E80F-032E-4917-A0E4-98269212FDF6}"/>
          </ac:cxnSpMkLst>
        </pc:cxnChg>
      </pc:sldChg>
      <pc:sldChg chg="addSp modSp mod modNotesTx">
        <pc:chgData name="Sreekar Reddy Sajjala" userId="48f25dca-e2b7-4549-93a6-4c5746a797b4" providerId="ADAL" clId="{6CAB0521-31A2-4427-814E-0350314096E7}" dt="2022-01-19T14:04:52.469" v="4080" actId="1038"/>
        <pc:sldMkLst>
          <pc:docMk/>
          <pc:sldMk cId="0" sldId="262"/>
        </pc:sldMkLst>
        <pc:spChg chg="mod">
          <ac:chgData name="Sreekar Reddy Sajjala" userId="48f25dca-e2b7-4549-93a6-4c5746a797b4" providerId="ADAL" clId="{6CAB0521-31A2-4427-814E-0350314096E7}" dt="2022-01-19T11:48:47.761" v="2070" actId="1036"/>
          <ac:spMkLst>
            <pc:docMk/>
            <pc:sldMk cId="0" sldId="262"/>
            <ac:spMk id="331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1:48:47.761" v="2070" actId="1036"/>
          <ac:spMkLst>
            <pc:docMk/>
            <pc:sldMk cId="0" sldId="262"/>
            <ac:spMk id="332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1:48:47.761" v="2070" actId="1036"/>
          <ac:spMkLst>
            <pc:docMk/>
            <pc:sldMk cId="0" sldId="262"/>
            <ac:spMk id="333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1:48:47.761" v="2070" actId="1036"/>
          <ac:spMkLst>
            <pc:docMk/>
            <pc:sldMk cId="0" sldId="262"/>
            <ac:spMk id="335" creationId="{00000000-0000-0000-0000-000000000000}"/>
          </ac:spMkLst>
        </pc:spChg>
        <pc:picChg chg="mod">
          <ac:chgData name="Sreekar Reddy Sajjala" userId="48f25dca-e2b7-4549-93a6-4c5746a797b4" providerId="ADAL" clId="{6CAB0521-31A2-4427-814E-0350314096E7}" dt="2022-01-19T14:04:52.469" v="4080" actId="1038"/>
          <ac:picMkLst>
            <pc:docMk/>
            <pc:sldMk cId="0" sldId="262"/>
            <ac:picMk id="324" creationId="{00000000-0000-0000-0000-000000000000}"/>
          </ac:picMkLst>
        </pc:picChg>
        <pc:cxnChg chg="add mod">
          <ac:chgData name="Sreekar Reddy Sajjala" userId="48f25dca-e2b7-4549-93a6-4c5746a797b4" providerId="ADAL" clId="{6CAB0521-31A2-4427-814E-0350314096E7}" dt="2022-01-19T12:04:48.346" v="3437"/>
          <ac:cxnSpMkLst>
            <pc:docMk/>
            <pc:sldMk cId="0" sldId="262"/>
            <ac:cxnSpMk id="25" creationId="{47E109D0-8CA1-4D7A-9291-73053D617B61}"/>
          </ac:cxnSpMkLst>
        </pc:cxnChg>
      </pc:sldChg>
      <pc:sldChg chg="addSp modSp mod modNotesTx">
        <pc:chgData name="Sreekar Reddy Sajjala" userId="48f25dca-e2b7-4549-93a6-4c5746a797b4" providerId="ADAL" clId="{6CAB0521-31A2-4427-814E-0350314096E7}" dt="2022-01-19T12:04:50.685" v="3438"/>
        <pc:sldMkLst>
          <pc:docMk/>
          <pc:sldMk cId="0" sldId="263"/>
        </pc:sldMkLst>
        <pc:spChg chg="mod">
          <ac:chgData name="Sreekar Reddy Sajjala" userId="48f25dca-e2b7-4549-93a6-4c5746a797b4" providerId="ADAL" clId="{6CAB0521-31A2-4427-814E-0350314096E7}" dt="2022-01-19T11:00:39.216" v="47"/>
          <ac:spMkLst>
            <pc:docMk/>
            <pc:sldMk cId="0" sldId="263"/>
            <ac:spMk id="10" creationId="{5A9B1718-77C9-46C2-B315-7E29DECD3CC8}"/>
          </ac:spMkLst>
        </pc:spChg>
        <pc:spChg chg="mod">
          <ac:chgData name="Sreekar Reddy Sajjala" userId="48f25dca-e2b7-4549-93a6-4c5746a797b4" providerId="ADAL" clId="{6CAB0521-31A2-4427-814E-0350314096E7}" dt="2022-01-19T11:00:39.216" v="47"/>
          <ac:spMkLst>
            <pc:docMk/>
            <pc:sldMk cId="0" sldId="263"/>
            <ac:spMk id="11" creationId="{47B399DC-F2D0-4098-B46E-609DBA916C89}"/>
          </ac:spMkLst>
        </pc:spChg>
        <pc:spChg chg="mod">
          <ac:chgData name="Sreekar Reddy Sajjala" userId="48f25dca-e2b7-4549-93a6-4c5746a797b4" providerId="ADAL" clId="{6CAB0521-31A2-4427-814E-0350314096E7}" dt="2022-01-19T11:00:39.216" v="47"/>
          <ac:spMkLst>
            <pc:docMk/>
            <pc:sldMk cId="0" sldId="263"/>
            <ac:spMk id="13" creationId="{4D507156-18CE-4A39-96E7-3100F2936359}"/>
          </ac:spMkLst>
        </pc:spChg>
        <pc:spChg chg="mod">
          <ac:chgData name="Sreekar Reddy Sajjala" userId="48f25dca-e2b7-4549-93a6-4c5746a797b4" providerId="ADAL" clId="{6CAB0521-31A2-4427-814E-0350314096E7}" dt="2022-01-19T11:00:39.216" v="47"/>
          <ac:spMkLst>
            <pc:docMk/>
            <pc:sldMk cId="0" sldId="263"/>
            <ac:spMk id="14" creationId="{8D4E5EFC-BBEF-45A0-82F6-0402E4E9680F}"/>
          </ac:spMkLst>
        </pc:spChg>
        <pc:spChg chg="mod">
          <ac:chgData name="Sreekar Reddy Sajjala" userId="48f25dca-e2b7-4549-93a6-4c5746a797b4" providerId="ADAL" clId="{6CAB0521-31A2-4427-814E-0350314096E7}" dt="2022-01-19T11:00:39.216" v="47"/>
          <ac:spMkLst>
            <pc:docMk/>
            <pc:sldMk cId="0" sldId="263"/>
            <ac:spMk id="16" creationId="{136EEDA7-9A2F-4703-9D06-67EFDAF421FB}"/>
          </ac:spMkLst>
        </pc:spChg>
        <pc:spChg chg="mod">
          <ac:chgData name="Sreekar Reddy Sajjala" userId="48f25dca-e2b7-4549-93a6-4c5746a797b4" providerId="ADAL" clId="{6CAB0521-31A2-4427-814E-0350314096E7}" dt="2022-01-19T11:00:39.216" v="47"/>
          <ac:spMkLst>
            <pc:docMk/>
            <pc:sldMk cId="0" sldId="263"/>
            <ac:spMk id="17" creationId="{76AD8B9A-0E06-4938-8199-C4F8F8765BC6}"/>
          </ac:spMkLst>
        </pc:spChg>
        <pc:spChg chg="mod">
          <ac:chgData name="Sreekar Reddy Sajjala" userId="48f25dca-e2b7-4549-93a6-4c5746a797b4" providerId="ADAL" clId="{6CAB0521-31A2-4427-814E-0350314096E7}" dt="2022-01-19T11:00:39.216" v="47"/>
          <ac:spMkLst>
            <pc:docMk/>
            <pc:sldMk cId="0" sldId="263"/>
            <ac:spMk id="19" creationId="{30713CF9-BEF4-4E2D-B9F2-7EA91B56C49D}"/>
          </ac:spMkLst>
        </pc:spChg>
        <pc:spChg chg="mod">
          <ac:chgData name="Sreekar Reddy Sajjala" userId="48f25dca-e2b7-4549-93a6-4c5746a797b4" providerId="ADAL" clId="{6CAB0521-31A2-4427-814E-0350314096E7}" dt="2022-01-19T11:00:39.216" v="47"/>
          <ac:spMkLst>
            <pc:docMk/>
            <pc:sldMk cId="0" sldId="263"/>
            <ac:spMk id="20" creationId="{F4579C25-22A4-49F1-9AF1-4DACAF17435B}"/>
          </ac:spMkLst>
        </pc:spChg>
        <pc:spChg chg="mod">
          <ac:chgData name="Sreekar Reddy Sajjala" userId="48f25dca-e2b7-4549-93a6-4c5746a797b4" providerId="ADAL" clId="{6CAB0521-31A2-4427-814E-0350314096E7}" dt="2022-01-19T11:00:39.216" v="47"/>
          <ac:spMkLst>
            <pc:docMk/>
            <pc:sldMk cId="0" sldId="263"/>
            <ac:spMk id="22" creationId="{75B1298A-BAE9-4B13-A451-13805B7292C9}"/>
          </ac:spMkLst>
        </pc:spChg>
        <pc:spChg chg="mod">
          <ac:chgData name="Sreekar Reddy Sajjala" userId="48f25dca-e2b7-4549-93a6-4c5746a797b4" providerId="ADAL" clId="{6CAB0521-31A2-4427-814E-0350314096E7}" dt="2022-01-19T11:00:39.216" v="47"/>
          <ac:spMkLst>
            <pc:docMk/>
            <pc:sldMk cId="0" sldId="263"/>
            <ac:spMk id="23" creationId="{8E180788-7D89-4B12-941A-5A581FB2D614}"/>
          </ac:spMkLst>
        </pc:spChg>
        <pc:spChg chg="mod">
          <ac:chgData name="Sreekar Reddy Sajjala" userId="48f25dca-e2b7-4549-93a6-4c5746a797b4" providerId="ADAL" clId="{6CAB0521-31A2-4427-814E-0350314096E7}" dt="2022-01-19T11:54:33.155" v="2500" actId="20577"/>
          <ac:spMkLst>
            <pc:docMk/>
            <pc:sldMk cId="0" sldId="263"/>
            <ac:spMk id="341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1:00:36.057" v="46" actId="1038"/>
          <ac:spMkLst>
            <pc:docMk/>
            <pc:sldMk cId="0" sldId="263"/>
            <ac:spMk id="342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1:54:36.553" v="2503" actId="20577"/>
          <ac:spMkLst>
            <pc:docMk/>
            <pc:sldMk cId="0" sldId="263"/>
            <ac:spMk id="344" creationId="{00000000-0000-0000-0000-000000000000}"/>
          </ac:spMkLst>
        </pc:spChg>
        <pc:grpChg chg="add mod">
          <ac:chgData name="Sreekar Reddy Sajjala" userId="48f25dca-e2b7-4549-93a6-4c5746a797b4" providerId="ADAL" clId="{6CAB0521-31A2-4427-814E-0350314096E7}" dt="2022-01-19T11:00:39.216" v="47"/>
          <ac:grpSpMkLst>
            <pc:docMk/>
            <pc:sldMk cId="0" sldId="263"/>
            <ac:grpSpMk id="9" creationId="{21E4C131-ABFB-46A8-806D-3C588DD1CBB6}"/>
          </ac:grpSpMkLst>
        </pc:grpChg>
        <pc:grpChg chg="add mod">
          <ac:chgData name="Sreekar Reddy Sajjala" userId="48f25dca-e2b7-4549-93a6-4c5746a797b4" providerId="ADAL" clId="{6CAB0521-31A2-4427-814E-0350314096E7}" dt="2022-01-19T11:00:39.216" v="47"/>
          <ac:grpSpMkLst>
            <pc:docMk/>
            <pc:sldMk cId="0" sldId="263"/>
            <ac:grpSpMk id="12" creationId="{938A4345-A3E2-4F54-8542-3F52B0FD3797}"/>
          </ac:grpSpMkLst>
        </pc:grpChg>
        <pc:grpChg chg="add mod">
          <ac:chgData name="Sreekar Reddy Sajjala" userId="48f25dca-e2b7-4549-93a6-4c5746a797b4" providerId="ADAL" clId="{6CAB0521-31A2-4427-814E-0350314096E7}" dt="2022-01-19T11:00:39.216" v="47"/>
          <ac:grpSpMkLst>
            <pc:docMk/>
            <pc:sldMk cId="0" sldId="263"/>
            <ac:grpSpMk id="15" creationId="{C3E8F3FB-187E-44C7-B90E-F3439CDFB15E}"/>
          </ac:grpSpMkLst>
        </pc:grpChg>
        <pc:grpChg chg="add mod">
          <ac:chgData name="Sreekar Reddy Sajjala" userId="48f25dca-e2b7-4549-93a6-4c5746a797b4" providerId="ADAL" clId="{6CAB0521-31A2-4427-814E-0350314096E7}" dt="2022-01-19T11:00:39.216" v="47"/>
          <ac:grpSpMkLst>
            <pc:docMk/>
            <pc:sldMk cId="0" sldId="263"/>
            <ac:grpSpMk id="18" creationId="{2030F6E5-9D50-4E15-920A-230CE2696AB5}"/>
          </ac:grpSpMkLst>
        </pc:grpChg>
        <pc:grpChg chg="add mod">
          <ac:chgData name="Sreekar Reddy Sajjala" userId="48f25dca-e2b7-4549-93a6-4c5746a797b4" providerId="ADAL" clId="{6CAB0521-31A2-4427-814E-0350314096E7}" dt="2022-01-19T11:00:39.216" v="47"/>
          <ac:grpSpMkLst>
            <pc:docMk/>
            <pc:sldMk cId="0" sldId="263"/>
            <ac:grpSpMk id="21" creationId="{71AAC31C-777B-4D3E-9504-B20E53CF0628}"/>
          </ac:grpSpMkLst>
        </pc:grpChg>
        <pc:picChg chg="mod">
          <ac:chgData name="Sreekar Reddy Sajjala" userId="48f25dca-e2b7-4549-93a6-4c5746a797b4" providerId="ADAL" clId="{6CAB0521-31A2-4427-814E-0350314096E7}" dt="2022-01-19T11:54:17.481" v="2495" actId="14100"/>
          <ac:picMkLst>
            <pc:docMk/>
            <pc:sldMk cId="0" sldId="263"/>
            <ac:picMk id="343" creationId="{00000000-0000-0000-0000-000000000000}"/>
          </ac:picMkLst>
        </pc:picChg>
        <pc:cxnChg chg="add mod">
          <ac:chgData name="Sreekar Reddy Sajjala" userId="48f25dca-e2b7-4549-93a6-4c5746a797b4" providerId="ADAL" clId="{6CAB0521-31A2-4427-814E-0350314096E7}" dt="2022-01-19T12:04:50.685" v="3438"/>
          <ac:cxnSpMkLst>
            <pc:docMk/>
            <pc:sldMk cId="0" sldId="263"/>
            <ac:cxnSpMk id="24" creationId="{D46A477C-6A8F-46B9-98C1-10315DEDD5B4}"/>
          </ac:cxnSpMkLst>
        </pc:cxnChg>
      </pc:sldChg>
      <pc:sldChg chg="addSp modSp mod modNotesTx">
        <pc:chgData name="Sreekar Reddy Sajjala" userId="48f25dca-e2b7-4549-93a6-4c5746a797b4" providerId="ADAL" clId="{6CAB0521-31A2-4427-814E-0350314096E7}" dt="2022-01-19T12:10:59.104" v="3906" actId="20577"/>
        <pc:sldMkLst>
          <pc:docMk/>
          <pc:sldMk cId="0" sldId="264"/>
        </pc:sldMkLst>
        <pc:spChg chg="mod">
          <ac:chgData name="Sreekar Reddy Sajjala" userId="48f25dca-e2b7-4549-93a6-4c5746a797b4" providerId="ADAL" clId="{6CAB0521-31A2-4427-814E-0350314096E7}" dt="2022-01-19T12:04:03.824" v="3431" actId="20577"/>
          <ac:spMkLst>
            <pc:docMk/>
            <pc:sldMk cId="0" sldId="264"/>
            <ac:spMk id="368" creationId="{00000000-0000-0000-0000-000000000000}"/>
          </ac:spMkLst>
        </pc:spChg>
        <pc:picChg chg="mod">
          <ac:chgData name="Sreekar Reddy Sajjala" userId="48f25dca-e2b7-4549-93a6-4c5746a797b4" providerId="ADAL" clId="{6CAB0521-31A2-4427-814E-0350314096E7}" dt="2022-01-19T11:58:28.226" v="2766" actId="1076"/>
          <ac:picMkLst>
            <pc:docMk/>
            <pc:sldMk cId="0" sldId="264"/>
            <ac:picMk id="367" creationId="{00000000-0000-0000-0000-000000000000}"/>
          </ac:picMkLst>
        </pc:picChg>
        <pc:cxnChg chg="add mod">
          <ac:chgData name="Sreekar Reddy Sajjala" userId="48f25dca-e2b7-4549-93a6-4c5746a797b4" providerId="ADAL" clId="{6CAB0521-31A2-4427-814E-0350314096E7}" dt="2022-01-19T12:04:51.899" v="3439"/>
          <ac:cxnSpMkLst>
            <pc:docMk/>
            <pc:sldMk cId="0" sldId="264"/>
            <ac:cxnSpMk id="22" creationId="{0DD865A9-4818-4459-B46C-45ECF99B17FA}"/>
          </ac:cxnSpMkLst>
        </pc:cxnChg>
      </pc:sldChg>
      <pc:sldChg chg="addSp modSp mod modNotesTx">
        <pc:chgData name="Sreekar Reddy Sajjala" userId="48f25dca-e2b7-4549-93a6-4c5746a797b4" providerId="ADAL" clId="{6CAB0521-31A2-4427-814E-0350314096E7}" dt="2022-01-19T15:23:49.536" v="5311" actId="20577"/>
        <pc:sldMkLst>
          <pc:docMk/>
          <pc:sldMk cId="0" sldId="265"/>
        </pc:sldMkLst>
        <pc:spChg chg="add mod">
          <ac:chgData name="Sreekar Reddy Sajjala" userId="48f25dca-e2b7-4549-93a6-4c5746a797b4" providerId="ADAL" clId="{6CAB0521-31A2-4427-814E-0350314096E7}" dt="2022-01-19T15:23:49.536" v="5311" actId="20577"/>
          <ac:spMkLst>
            <pc:docMk/>
            <pc:sldMk cId="0" sldId="265"/>
            <ac:spMk id="2" creationId="{6A78AD20-047B-4FCA-B862-1782612F071F}"/>
          </ac:spMkLst>
        </pc:spChg>
        <pc:spChg chg="mod">
          <ac:chgData name="Sreekar Reddy Sajjala" userId="48f25dca-e2b7-4549-93a6-4c5746a797b4" providerId="ADAL" clId="{6CAB0521-31A2-4427-814E-0350314096E7}" dt="2022-01-19T11:06:50.421" v="176" actId="20577"/>
          <ac:spMkLst>
            <pc:docMk/>
            <pc:sldMk cId="0" sldId="265"/>
            <ac:spMk id="373" creationId="{00000000-0000-0000-0000-000000000000}"/>
          </ac:spMkLst>
        </pc:spChg>
        <pc:spChg chg="mod">
          <ac:chgData name="Sreekar Reddy Sajjala" userId="48f25dca-e2b7-4549-93a6-4c5746a797b4" providerId="ADAL" clId="{6CAB0521-31A2-4427-814E-0350314096E7}" dt="2022-01-19T12:12:36.500" v="3923" actId="5793"/>
          <ac:spMkLst>
            <pc:docMk/>
            <pc:sldMk cId="0" sldId="265"/>
            <ac:spMk id="374" creationId="{00000000-0000-0000-0000-000000000000}"/>
          </ac:spMkLst>
        </pc:spChg>
        <pc:cxnChg chg="add mod">
          <ac:chgData name="Sreekar Reddy Sajjala" userId="48f25dca-e2b7-4549-93a6-4c5746a797b4" providerId="ADAL" clId="{6CAB0521-31A2-4427-814E-0350314096E7}" dt="2022-01-19T12:12:40.482" v="3924" actId="1076"/>
          <ac:cxnSpMkLst>
            <pc:docMk/>
            <pc:sldMk cId="0" sldId="265"/>
            <ac:cxnSpMk id="4" creationId="{B045965C-6058-410E-9FAA-9A2DC518506C}"/>
          </ac:cxnSpMkLst>
        </pc:cxnChg>
        <pc:cxnChg chg="add mod">
          <ac:chgData name="Sreekar Reddy Sajjala" userId="48f25dca-e2b7-4549-93a6-4c5746a797b4" providerId="ADAL" clId="{6CAB0521-31A2-4427-814E-0350314096E7}" dt="2022-01-19T12:04:53.470" v="3440"/>
          <ac:cxnSpMkLst>
            <pc:docMk/>
            <pc:sldMk cId="0" sldId="265"/>
            <ac:cxnSpMk id="10" creationId="{0DCAD6F2-F048-4CCA-8755-9E1BA6C777EF}"/>
          </ac:cxnSpMkLst>
        </pc:cxnChg>
      </pc:sldChg>
      <pc:sldChg chg="addSp modSp mod">
        <pc:chgData name="Sreekar Reddy Sajjala" userId="48f25dca-e2b7-4549-93a6-4c5746a797b4" providerId="ADAL" clId="{6CAB0521-31A2-4427-814E-0350314096E7}" dt="2022-01-19T13:58:11.907" v="4065" actId="20577"/>
        <pc:sldMkLst>
          <pc:docMk/>
          <pc:sldMk cId="0" sldId="266"/>
        </pc:sldMkLst>
        <pc:spChg chg="mod">
          <ac:chgData name="Sreekar Reddy Sajjala" userId="48f25dca-e2b7-4549-93a6-4c5746a797b4" providerId="ADAL" clId="{6CAB0521-31A2-4427-814E-0350314096E7}" dt="2022-01-19T13:58:11.907" v="4065" actId="20577"/>
          <ac:spMkLst>
            <pc:docMk/>
            <pc:sldMk cId="0" sldId="266"/>
            <ac:spMk id="382" creationId="{00000000-0000-0000-0000-000000000000}"/>
          </ac:spMkLst>
        </pc:spChg>
        <pc:cxnChg chg="add mod">
          <ac:chgData name="Sreekar Reddy Sajjala" userId="48f25dca-e2b7-4549-93a6-4c5746a797b4" providerId="ADAL" clId="{6CAB0521-31A2-4427-814E-0350314096E7}" dt="2022-01-19T12:04:55.035" v="3441"/>
          <ac:cxnSpMkLst>
            <pc:docMk/>
            <pc:sldMk cId="0" sldId="266"/>
            <ac:cxnSpMk id="6" creationId="{B4EC3B43-E986-444C-AD0C-6407BEB1F95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ee1372dab_1_85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g10ee1372dab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ee1372dab_1_310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Takeaways: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1. </a:t>
            </a:r>
            <a:r>
              <a:rPr lang="de-DE" dirty="0"/>
              <a:t>W</a:t>
            </a:r>
            <a:r>
              <a:rPr lang="en" dirty="0"/>
              <a:t>e referenced a few architectures and </a:t>
            </a:r>
            <a:r>
              <a:rPr lang="de-DE" dirty="0" err="1"/>
              <a:t>developed</a:t>
            </a:r>
            <a:r>
              <a:rPr lang="en" dirty="0"/>
              <a:t> modified AlexNet and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Tuning the model to get the suited architecture for the dataset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Addition of padding to overcome border effects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Used dropout regularization techniques to reduce the risk of overfitting</a:t>
            </a:r>
            <a:endParaRPr lang="e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2. Our model could be extended for a larger dataset to build a robust prediction model which can determine impacts in every scenario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Future 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/>
              <a:t>Prediction could be more accurate when compared to the training data surrounding the prediction as shown before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/>
              <a:t>Given a higher dataset at each coordinate we could manipulate the training data slightly.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" dirty="0"/>
              <a:t>( training several models successively, each trying to learn from errors of models preceding it).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</p:txBody>
      </p:sp>
      <p:sp>
        <p:nvSpPr>
          <p:cNvPr id="371" name="Google Shape;371;g10ee1372dab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ee1372dab_1_317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9" name="Google Shape;379;g10ee1372dab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ee1372dab_1_94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Numerical Setup walkthrough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6" name="Google Shape;146;g10ee1372dab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ee1372dab_1_104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Explanation of all 4 datasets</a:t>
            </a:r>
            <a:endParaRPr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Explain all 4 steps in general, go to the next slides to explain in detail regarding other steps.</a:t>
            </a:r>
            <a:endParaRPr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Explain preprocessing steps: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 				 i </a:t>
            </a:r>
            <a:r>
              <a:rPr lang="en-US" dirty="0"/>
              <a:t>What is removed in cutting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				ii Why only training data was augmented?</a:t>
            </a:r>
            <a:endParaRPr lang="en-US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				</a:t>
            </a:r>
            <a:r>
              <a:rPr lang="en" dirty="0"/>
              <a:t>				</a:t>
            </a:r>
            <a:endParaRPr lang="en-DE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/>
              <a:t>Explain what outliers indicate?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Which all models were used?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 dirty="0"/>
              <a:t>	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employed</a:t>
            </a:r>
            <a:r>
              <a:rPr lang="de-DE" dirty="0"/>
              <a:t> 6 </a:t>
            </a:r>
            <a:r>
              <a:rPr lang="de-DE" dirty="0" err="1"/>
              <a:t>models</a:t>
            </a:r>
            <a:r>
              <a:rPr lang="de-DE" dirty="0"/>
              <a:t> 1 DNN, 3 CNN, 1 SVR, 1 KNN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Prediction</a:t>
            </a:r>
          </a:p>
          <a:p>
            <a:pPr marL="6159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	We used validation augmented data and experimental validation data to evaluate the error and proceeded to predict the group experimental data</a:t>
            </a:r>
          </a:p>
        </p:txBody>
      </p:sp>
      <p:sp>
        <p:nvSpPr>
          <p:cNvPr id="157" name="Google Shape;157;g10ee1372dab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ee1372dab_1_148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Explain preprocessing steps: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</a:pPr>
            <a:r>
              <a:rPr lang="de-DE" dirty="0">
                <a:solidFill>
                  <a:schemeClr val="dk1"/>
                </a:solidFill>
              </a:rPr>
              <a:t>P</a:t>
            </a:r>
            <a:r>
              <a:rPr lang="en" dirty="0">
                <a:solidFill>
                  <a:schemeClr val="dk1"/>
                </a:solidFill>
              </a:rPr>
              <a:t>arsing – </a:t>
            </a:r>
          </a:p>
          <a:p>
            <a:pPr marL="9144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Flipping 3</a:t>
            </a:r>
            <a:r>
              <a:rPr lang="en" baseline="30000" dirty="0">
                <a:solidFill>
                  <a:schemeClr val="dk1"/>
                </a:solidFill>
              </a:rPr>
              <a:t>rd</a:t>
            </a:r>
            <a:r>
              <a:rPr lang="en" dirty="0">
                <a:solidFill>
                  <a:schemeClr val="dk1"/>
                </a:solidFill>
              </a:rPr>
              <a:t> and 4</a:t>
            </a:r>
            <a:r>
              <a:rPr lang="en" baseline="30000" dirty="0">
                <a:solidFill>
                  <a:schemeClr val="dk1"/>
                </a:solidFill>
              </a:rPr>
              <a:t>th</a:t>
            </a:r>
            <a:r>
              <a:rPr lang="en" dirty="0">
                <a:solidFill>
                  <a:schemeClr val="dk1"/>
                </a:solidFill>
              </a:rPr>
              <a:t> columns of experimental data </a:t>
            </a:r>
          </a:p>
          <a:p>
            <a:pPr marL="9144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Inverting the sensor data based on visual inspection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i. Method of Cutting data?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Remove the empty reading ahead but retain the lag in the sensors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 – 0.1 and cut it till the end for training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 – 0.1 and cut it till 200 data points for experimental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ii How augmentation was done?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To expand the domain size of the impact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Flipping columns 2, 4 top right,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                 1, 2, 3, 4 bottom left and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                 1, 3 bottom right.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Remove overlapping points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</a:rPr>
              <a:t>I</a:t>
            </a:r>
            <a:r>
              <a:rPr lang="en" dirty="0">
                <a:solidFill>
                  <a:schemeClr val="dk1"/>
                </a:solidFill>
              </a:rPr>
              <a:t>ii How and why Normalization?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</a:rPr>
              <a:t>T</a:t>
            </a:r>
            <a:r>
              <a:rPr lang="en" dirty="0">
                <a:solidFill>
                  <a:schemeClr val="dk1"/>
                </a:solidFill>
              </a:rPr>
              <a:t>o make the data uniformly scaled retaining the differences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Minmaxscalar() to be able to inverse_tranform without hassle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iv How and Why Resampling?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</a:rPr>
              <a:t>T</a:t>
            </a:r>
            <a:r>
              <a:rPr lang="en" dirty="0">
                <a:solidFill>
                  <a:schemeClr val="dk1"/>
                </a:solidFill>
              </a:rPr>
              <a:t>raining data of 10,000 points and experimental data of 20,000 points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</a:rPr>
              <a:t>W</a:t>
            </a:r>
            <a:r>
              <a:rPr lang="en" dirty="0">
                <a:solidFill>
                  <a:schemeClr val="dk1"/>
                </a:solidFill>
              </a:rPr>
              <a:t>hich is huge input for training, and utilizes a lot of computational power so we d</a:t>
            </a:r>
            <a:r>
              <a:rPr lang="de-DE" dirty="0">
                <a:solidFill>
                  <a:schemeClr val="dk1"/>
                </a:solidFill>
              </a:rPr>
              <a:t>own</a:t>
            </a:r>
            <a:r>
              <a:rPr lang="en" dirty="0">
                <a:solidFill>
                  <a:schemeClr val="dk1"/>
                </a:solidFill>
              </a:rPr>
              <a:t>sampled to 100 points on each sensor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2" name="Google Shape;202;g10ee1372dab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ee1372dab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Georg said there is 30% of the data with different input parameters and we used seaborn to visualize the maximum value of each sensor data as a heatmap.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shows that </a:t>
            </a:r>
            <a:r>
              <a:rPr lang="en-US" dirty="0" err="1"/>
              <a:t>infact</a:t>
            </a:r>
            <a:r>
              <a:rPr lang="en-US" dirty="0"/>
              <a:t> there is a region around the sensor location where the amplitude of the sensor reading is lowered.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Impact area A inside blue outline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Impact area B outside blue outline</a:t>
            </a:r>
          </a:p>
        </p:txBody>
      </p:sp>
      <p:sp>
        <p:nvSpPr>
          <p:cNvPr id="237" name="Google Shape;237;g10ee1372dab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ee1372dab_1_211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What are Hyperparameters?</a:t>
            </a: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de-DE" dirty="0"/>
              <a:t>W</a:t>
            </a:r>
            <a:r>
              <a:rPr lang="en" dirty="0"/>
              <a:t>hich can’t be trained directly from NN</a:t>
            </a: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de-DE" dirty="0"/>
              <a:t>T</a:t>
            </a:r>
            <a:r>
              <a:rPr lang="en" dirty="0"/>
              <a:t>here are a lot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What all did we optimize? How? And what all choices did we give for the tuning algorithm?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/>
              <a:t>	We referenced Alexnet architecture and mold it for our dataset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/>
              <a:t>	Structured features – So, broad 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	we optimised 13 hp using Keras tuner and visualized using tensorboard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How does selecting the best model work? – </a:t>
            </a:r>
          </a:p>
          <a:p>
            <a:pPr marL="6159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	By choosing the top 1% models checking the learning rates from histograms and sorting by runtime we can choose the best model</a:t>
            </a:r>
          </a:p>
          <a:p>
            <a:pPr marL="6159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dirty="0"/>
          </a:p>
          <a:p>
            <a:pPr marL="6159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 dirty="0"/>
              <a:t>W</a:t>
            </a:r>
            <a:r>
              <a:rPr lang="en" dirty="0"/>
              <a:t>e saved seed value after each run and used the same to replicate the results</a:t>
            </a:r>
          </a:p>
        </p:txBody>
      </p:sp>
      <p:sp>
        <p:nvSpPr>
          <p:cNvPr id="267" name="Google Shape;267;g10ee1372dab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ee1372dab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0ee1372dab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Test train split - 0.2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Batch size - 32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Epochs-60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ee6a3a61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ee6a3a61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 from the NN model on experimental validation data is acceptable, so, we finalized this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we went ahead to predict the experimental data specific to our group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Verified by computing the nearest training coordinate and the plot matches. Not all coordinates match exactly to the nearest coordinate, but few 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get back to this method of validating on a later slide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ee1372dab_1_279:notes"/>
          <p:cNvSpPr txBox="1">
            <a:spLocks noGrp="1"/>
          </p:cNvSpPr>
          <p:nvPr>
            <p:ph type="body" idx="1"/>
          </p:nvPr>
        </p:nvSpPr>
        <p:spPr>
          <a:xfrm>
            <a:off x="685494" y="4401097"/>
            <a:ext cx="5487013" cy="359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We first ran a traditional 1D CNN model which yielded better results than a DNN model we employed. But there is room for improvement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KNN and SVR models were pretty good at predicting the test-set data but failed to do that with experimental data resulting in almost equivalent RMSE higher than CNN.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From numerous runs and slight tweaking of Modified Alex-Net CNN model proves to be the best for this use case.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The model is optimized for GPU, and our runtimes are very fast (~18sec) for training.</a:t>
            </a:r>
            <a:endParaRPr dirty="0"/>
          </a:p>
        </p:txBody>
      </p:sp>
      <p:sp>
        <p:nvSpPr>
          <p:cNvPr id="347" name="Google Shape;347;g10ee1372dab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_2/3 Foto">
  <p:cSld name="Titel_2/3 Fot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288000" y="3543675"/>
            <a:ext cx="8568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288000" y="3913575"/>
            <a:ext cx="8568000" cy="6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3584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_Aufzählung">
  <p:cSld name="Inhalt_Aufzählung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1352789" y="843510"/>
            <a:ext cx="6437763" cy="345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988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Computational Intelligence Engineering | Project B | Group 7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toc/cacm/2017/60/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ctrTitle"/>
          </p:nvPr>
        </p:nvSpPr>
        <p:spPr>
          <a:xfrm>
            <a:off x="288000" y="3507880"/>
            <a:ext cx="8568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/>
              <a:t>Project B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288000" y="4013475"/>
            <a:ext cx="8948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 dirty="0"/>
              <a:t>Group 7: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 dirty="0"/>
              <a:t>Sreekar Reddy Sajjala, Shiva Madha, Tanvi Chinappa, Aparna M Joseph, Atharva Betawadkar</a:t>
            </a: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dirty="0"/>
          </a:p>
        </p:txBody>
      </p:sp>
      <p:sp>
        <p:nvSpPr>
          <p:cNvPr id="141" name="Google Shape;141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35846"/>
          </a:xfrm>
          <a:prstGeom prst="rect">
            <a:avLst/>
          </a:prstGeom>
          <a:noFill/>
          <a:ln>
            <a:noFill/>
          </a:ln>
        </p:spPr>
      </p:sp>
      <p:pic>
        <p:nvPicPr>
          <p:cNvPr id="142" name="Google Shape;142;p27"/>
          <p:cNvPicPr preferRelativeResize="0"/>
          <p:nvPr/>
        </p:nvPicPr>
        <p:blipFill rotWithShape="1">
          <a:blip r:embed="rId3">
            <a:alphaModFix/>
          </a:blip>
          <a:srcRect b="33200"/>
          <a:stretch/>
        </p:blipFill>
        <p:spPr>
          <a:xfrm>
            <a:off x="0" y="-1"/>
            <a:ext cx="9144000" cy="3446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/>
          <p:nvPr/>
        </p:nvSpPr>
        <p:spPr>
          <a:xfrm>
            <a:off x="971500" y="4613430"/>
            <a:ext cx="1224170" cy="4066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 dirty="0"/>
              <a:t>Conclusion and Future Prospects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body" idx="1"/>
          </p:nvPr>
        </p:nvSpPr>
        <p:spPr>
          <a:xfrm>
            <a:off x="441650" y="843700"/>
            <a:ext cx="7830300" cy="172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Improved model performance with optimization.</a:t>
            </a:r>
          </a:p>
          <a:p>
            <a:pPr marL="3429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" dirty="0"/>
          </a:p>
          <a:p>
            <a:pPr marL="3429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Robust and consistent.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76" name="Google Shape;376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Intelligence Engineering | Project B | Group 7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8AD20-047B-4FCA-B862-1782612F071F}"/>
              </a:ext>
            </a:extLst>
          </p:cNvPr>
          <p:cNvSpPr txBox="1"/>
          <p:nvPr/>
        </p:nvSpPr>
        <p:spPr>
          <a:xfrm>
            <a:off x="441650" y="2737954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Better prediction with post-processing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Optimizing error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Boosting approach.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45965C-6058-410E-9FAA-9A2DC518506C}"/>
              </a:ext>
            </a:extLst>
          </p:cNvPr>
          <p:cNvCxnSpPr>
            <a:cxnSpLocks/>
          </p:cNvCxnSpPr>
          <p:nvPr/>
        </p:nvCxnSpPr>
        <p:spPr>
          <a:xfrm>
            <a:off x="638175" y="2390775"/>
            <a:ext cx="7981950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CAD6F2-F048-4CCA-8755-9E1BA6C777EF}"/>
              </a:ext>
            </a:extLst>
          </p:cNvPr>
          <p:cNvCxnSpPr/>
          <p:nvPr/>
        </p:nvCxnSpPr>
        <p:spPr>
          <a:xfrm>
            <a:off x="361950" y="542441"/>
            <a:ext cx="19907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82" name="Google Shape;382;p37"/>
          <p:cNvSpPr txBox="1">
            <a:spLocks noGrp="1"/>
          </p:cNvSpPr>
          <p:nvPr>
            <p:ph type="body" idx="1"/>
          </p:nvPr>
        </p:nvSpPr>
        <p:spPr>
          <a:xfrm>
            <a:off x="218650" y="425377"/>
            <a:ext cx="8637300" cy="461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Y. Lecun, L. Bottou, Y. Bengio, P. Haffner, </a:t>
            </a:r>
            <a:r>
              <a:rPr lang="en" sz="1200" i="1" dirty="0">
                <a:latin typeface="Calibri"/>
                <a:ea typeface="Calibri"/>
                <a:cs typeface="Calibri"/>
                <a:sym typeface="Calibri"/>
              </a:rPr>
              <a:t>Gradient-based learning applied to document recognition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 Proceedings of the IEEE, Volume: 86, Issue: 11, Nov. 1998, pp 2278 – 2324</a:t>
            </a:r>
            <a:endParaRPr lang="en" dirty="0">
              <a:ea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endParaRPr lang="en" sz="12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Karen Simonyan and Andrew Zisserman. </a:t>
            </a:r>
            <a:r>
              <a:rPr lang="en" sz="1200" i="1" dirty="0">
                <a:latin typeface="Calibri"/>
                <a:ea typeface="Calibri"/>
                <a:cs typeface="Calibri"/>
                <a:sym typeface="Calibri"/>
              </a:rPr>
              <a:t>Very deep convolutional networks for large-scale image recognition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. CoRR, abs/1409.1556, 2014.</a:t>
            </a:r>
            <a:endParaRPr lang="en" dirty="0">
              <a:ea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endParaRPr lang="en" sz="12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Alex Krizhevsky, Ilya Suttskever, Geoffrey E.Hilton, </a:t>
            </a:r>
            <a:r>
              <a:rPr lang="en" sz="1200" i="1" dirty="0">
                <a:latin typeface="Calibri"/>
                <a:ea typeface="Calibri"/>
                <a:cs typeface="Calibri"/>
                <a:sym typeface="Calibri"/>
              </a:rPr>
              <a:t>ImageNet Classification with Deep Convolutional Neural Networks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Communications of the ACM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Volume 60, Issue 6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,June 2017, pp 84–90</a:t>
            </a:r>
            <a:endParaRPr lang="en" dirty="0">
              <a:ea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endParaRPr lang="en" sz="12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Ruixin Zhang Qiuyu Zhu. Henet: </a:t>
            </a:r>
            <a:r>
              <a:rPr lang="en" sz="1200" i="1" dirty="0">
                <a:latin typeface="Calibri"/>
                <a:ea typeface="Calibri"/>
                <a:cs typeface="Calibri"/>
                <a:sym typeface="Calibri"/>
              </a:rPr>
              <a:t>A highly efficient convolutional neural networks optimized for accuracy, speed and storage.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arXiv:1803.02742, 2018</a:t>
            </a:r>
            <a:endParaRPr lang="en" dirty="0">
              <a:ea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endParaRPr lang="en" sz="12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Heeryon Cho, Sang Min Yoon, </a:t>
            </a:r>
            <a:r>
              <a:rPr lang="en" sz="1200" i="1" dirty="0">
                <a:latin typeface="Calibri"/>
                <a:ea typeface="Calibri"/>
                <a:cs typeface="Calibri"/>
                <a:sym typeface="Calibri"/>
              </a:rPr>
              <a:t>Divide and Conquer-Based 1D CNN Human Activity Recognition Using Test Data Sharpening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 Sensors 2018, 18(4), 105</a:t>
            </a:r>
            <a:endParaRPr lang="en" dirty="0">
              <a:ea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endParaRPr lang="en" sz="12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Tabian I, Fu H, Sharif Khodaei Z. </a:t>
            </a:r>
            <a:r>
              <a:rPr lang="en" sz="1200" i="1" dirty="0">
                <a:latin typeface="Calibri"/>
                <a:ea typeface="Calibri"/>
                <a:cs typeface="Calibri"/>
                <a:sym typeface="Calibri"/>
              </a:rPr>
              <a:t>A Convolutional Neural Network for Impact Detection and Characterization of Complex Composite Structures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. Sensors. 2019; 19(22):4933. https://doi.org/10.3390/s19224933 </a:t>
            </a:r>
            <a:endParaRPr lang="en" dirty="0">
              <a:ea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endParaRPr lang="en" sz="12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Xiang Wang, Kang An, Liang Tang, Xiaohong Chen, </a:t>
            </a:r>
            <a:r>
              <a:rPr lang="en" sz="1200" i="1" dirty="0">
                <a:latin typeface="Calibri"/>
                <a:ea typeface="Calibri"/>
                <a:cs typeface="Calibri"/>
                <a:sym typeface="Calibri"/>
              </a:rPr>
              <a:t>Short Term Prediction of Freeway Exiting Volume Based on SVM and KNN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 International Journal of Transportation Science and Technology, Volume 4, Issue 3, 2015, Pages 337-352, ISSN 2046-0430, https://doi.org/10.1260/2046-0430.4.3.337</a:t>
            </a:r>
            <a:endParaRPr dirty="0"/>
          </a:p>
        </p:txBody>
      </p:sp>
      <p:sp>
        <p:nvSpPr>
          <p:cNvPr id="383" name="Google Shape;383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84" name="Google Shape;384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Intelligence Engineering | Project B | Group 7</a:t>
            </a:r>
            <a:endParaRPr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EC3B43-E986-444C-AD0C-6407BEB1F953}"/>
              </a:ext>
            </a:extLst>
          </p:cNvPr>
          <p:cNvCxnSpPr/>
          <p:nvPr/>
        </p:nvCxnSpPr>
        <p:spPr>
          <a:xfrm>
            <a:off x="361950" y="542441"/>
            <a:ext cx="19907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/>
              <a:t>Project Introduction</a:t>
            </a:r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1352789" y="843510"/>
            <a:ext cx="6437763" cy="345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51" name="Google Shape;151;p28"/>
          <p:cNvSpPr/>
          <p:nvPr/>
        </p:nvSpPr>
        <p:spPr>
          <a:xfrm>
            <a:off x="305098" y="705150"/>
            <a:ext cx="4474200" cy="14349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Pre-Processing:</a:t>
            </a:r>
            <a:r>
              <a:rPr lang="en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dirty="0"/>
              <a:t>Sreekar, Shiva </a:t>
            </a: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Implementation</a:t>
            </a:r>
            <a:r>
              <a:rPr lang="en" sz="1600" dirty="0">
                <a:solidFill>
                  <a:schemeClr val="dk1"/>
                </a:solidFill>
              </a:rPr>
              <a:t> and Tuning: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</a:rPr>
              <a:t>Sreekar, Shiva, Tanvi, Aparna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Presentation:</a:t>
            </a:r>
            <a:r>
              <a:rPr lang="en" sz="1600" dirty="0">
                <a:solidFill>
                  <a:schemeClr val="dk1"/>
                </a:solidFill>
              </a:rPr>
              <a:t>Sreekar, Shiva, Tanvi, Aparna, Atharva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300725" y="2140075"/>
            <a:ext cx="4463700" cy="2246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B: 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Aim</a:t>
            </a:r>
            <a:r>
              <a:rPr lang="en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 of impact location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Experimental Setup: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Aluminum plate: 500mm x 500mm x 2mm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piezoelectric transducers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Steel ball (d = 4mm) was dropped from H = 50mm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Approx. 50 impact positions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506" y="705150"/>
            <a:ext cx="3952875" cy="36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Intelligence Engineering | Project B | Group 7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E34A2-C539-4493-BD75-8AC4FA85A296}"/>
              </a:ext>
            </a:extLst>
          </p:cNvPr>
          <p:cNvSpPr txBox="1"/>
          <p:nvPr/>
        </p:nvSpPr>
        <p:spPr>
          <a:xfrm>
            <a:off x="7304383" y="4141187"/>
            <a:ext cx="1994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95000"/>
                  </a:schemeClr>
                </a:solidFill>
              </a:rPr>
              <a:t>Ref: Lecture notes</a:t>
            </a:r>
            <a:endParaRPr lang="en-DE" sz="1100" i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6E3B40-93F2-4C99-9902-EDDAD0F430D4}"/>
              </a:ext>
            </a:extLst>
          </p:cNvPr>
          <p:cNvCxnSpPr/>
          <p:nvPr/>
        </p:nvCxnSpPr>
        <p:spPr>
          <a:xfrm>
            <a:off x="361950" y="542441"/>
            <a:ext cx="19907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762550" y="1896875"/>
            <a:ext cx="2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p29"/>
          <p:cNvGrpSpPr/>
          <p:nvPr/>
        </p:nvGrpSpPr>
        <p:grpSpPr>
          <a:xfrm>
            <a:off x="472425" y="1425900"/>
            <a:ext cx="3460761" cy="924600"/>
            <a:chOff x="477188" y="1425900"/>
            <a:chExt cx="3460761" cy="924600"/>
          </a:xfrm>
        </p:grpSpPr>
        <p:cxnSp>
          <p:nvCxnSpPr>
            <p:cNvPr id="163" name="Google Shape;163;p29"/>
            <p:cNvCxnSpPr/>
            <p:nvPr/>
          </p:nvCxnSpPr>
          <p:spPr>
            <a:xfrm rot="10800000">
              <a:off x="2616449" y="1645875"/>
              <a:ext cx="1321500" cy="8100"/>
            </a:xfrm>
            <a:prstGeom prst="straightConnector1">
              <a:avLst/>
            </a:prstGeom>
            <a:noFill/>
            <a:ln w="9525" cap="flat" cmpd="sng">
              <a:solidFill>
                <a:srgbClr val="249C90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64" name="Google Shape;164;p29"/>
            <p:cNvSpPr txBox="1"/>
            <p:nvPr/>
          </p:nvSpPr>
          <p:spPr>
            <a:xfrm>
              <a:off x="477188" y="1425900"/>
              <a:ext cx="2301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Dataset Parsing</a:t>
              </a:r>
              <a:endParaRPr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Training ‘EPOT_DATA'</a:t>
              </a:r>
              <a:endParaRPr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'Validation augmented data'</a:t>
              </a:r>
              <a:endParaRPr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'Experimental Data Group-7'</a:t>
              </a:r>
              <a:endParaRPr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 ‘Experimental validation’</a:t>
              </a:r>
              <a:endParaRPr sz="1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29"/>
          <p:cNvGrpSpPr/>
          <p:nvPr/>
        </p:nvGrpSpPr>
        <p:grpSpPr>
          <a:xfrm>
            <a:off x="472427" y="2813025"/>
            <a:ext cx="3242386" cy="924600"/>
            <a:chOff x="329552" y="2813025"/>
            <a:chExt cx="3242386" cy="924600"/>
          </a:xfrm>
        </p:grpSpPr>
        <p:cxnSp>
          <p:nvCxnSpPr>
            <p:cNvPr id="166" name="Google Shape;166;p29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w="9525" cap="flat" cmpd="sng">
              <a:solidFill>
                <a:srgbClr val="1F887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67" name="Google Shape;167;p29"/>
            <p:cNvSpPr txBox="1"/>
            <p:nvPr/>
          </p:nvSpPr>
          <p:spPr>
            <a:xfrm>
              <a:off x="329552" y="2813025"/>
              <a:ext cx="25014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Preprocessing</a:t>
              </a:r>
              <a:endParaRPr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Cutting</a:t>
              </a:r>
              <a:endParaRPr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2. Augmenting (training data)</a:t>
              </a:r>
              <a:endParaRPr sz="12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Normalizing</a:t>
              </a:r>
              <a:endParaRPr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Resampling</a:t>
              </a:r>
              <a:endParaRPr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29"/>
          <p:cNvGrpSpPr/>
          <p:nvPr/>
        </p:nvGrpSpPr>
        <p:grpSpPr>
          <a:xfrm>
            <a:off x="4800613" y="3654450"/>
            <a:ext cx="3962712" cy="400200"/>
            <a:chOff x="4657738" y="3654450"/>
            <a:chExt cx="3962712" cy="400200"/>
          </a:xfrm>
        </p:grpSpPr>
        <p:cxnSp>
          <p:nvCxnSpPr>
            <p:cNvPr id="169" name="Google Shape;169;p29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70" name="Google Shape;170;p29"/>
            <p:cNvSpPr txBox="1"/>
            <p:nvPr/>
          </p:nvSpPr>
          <p:spPr>
            <a:xfrm>
              <a:off x="6496450" y="3654450"/>
              <a:ext cx="212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Checking For Outliers</a:t>
              </a:r>
              <a:endPara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29"/>
          <p:cNvGrpSpPr/>
          <p:nvPr/>
        </p:nvGrpSpPr>
        <p:grpSpPr>
          <a:xfrm>
            <a:off x="5352713" y="1364775"/>
            <a:ext cx="3545212" cy="578700"/>
            <a:chOff x="5209838" y="1364775"/>
            <a:chExt cx="3545212" cy="578700"/>
          </a:xfrm>
        </p:grpSpPr>
        <p:sp>
          <p:nvSpPr>
            <p:cNvPr id="172" name="Google Shape;172;p29"/>
            <p:cNvSpPr txBox="1"/>
            <p:nvPr/>
          </p:nvSpPr>
          <p:spPr>
            <a:xfrm>
              <a:off x="6457950" y="1364775"/>
              <a:ext cx="22971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Results : Model Prediction</a:t>
              </a:r>
              <a:endPara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3" name="Google Shape;173;p29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55B5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74" name="Google Shape;174;p29"/>
          <p:cNvGrpSpPr/>
          <p:nvPr/>
        </p:nvGrpSpPr>
        <p:grpSpPr>
          <a:xfrm>
            <a:off x="5753163" y="2481625"/>
            <a:ext cx="3100450" cy="924600"/>
            <a:chOff x="5610288" y="2481625"/>
            <a:chExt cx="3100450" cy="924600"/>
          </a:xfrm>
        </p:grpSpPr>
        <p:cxnSp>
          <p:nvCxnSpPr>
            <p:cNvPr id="175" name="Google Shape;175;p29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w="9525" cap="flat" cmpd="sng">
              <a:solidFill>
                <a:srgbClr val="1B786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76" name="Google Shape;176;p29"/>
            <p:cNvSpPr txBox="1"/>
            <p:nvPr/>
          </p:nvSpPr>
          <p:spPr>
            <a:xfrm>
              <a:off x="6586738" y="24816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Creation</a:t>
              </a:r>
              <a:endPara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1. Splitting Data</a:t>
              </a:r>
              <a:endParaRPr sz="12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2. Model Creation</a:t>
              </a:r>
              <a:endParaRPr sz="12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3. Tuning and Training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9"/>
          <p:cNvGrpSpPr/>
          <p:nvPr/>
        </p:nvGrpSpPr>
        <p:grpSpPr>
          <a:xfrm>
            <a:off x="2742199" y="633747"/>
            <a:ext cx="3924161" cy="3937104"/>
            <a:chOff x="2610906" y="610653"/>
            <a:chExt cx="3922200" cy="3922200"/>
          </a:xfrm>
        </p:grpSpPr>
        <p:sp>
          <p:nvSpPr>
            <p:cNvPr id="178" name="Google Shape;178;p29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9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9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algn="bl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9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9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algn="bl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9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9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algn="bl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9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algn="bl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algn="bl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1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9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1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9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None/>
              </a:pPr>
              <a:r>
                <a:rPr lang="en" sz="16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1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9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1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9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1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8" name="Google Shape;198;p29"/>
          <p:cNvSpPr txBox="1"/>
          <p:nvPr/>
        </p:nvSpPr>
        <p:spPr>
          <a:xfrm>
            <a:off x="4434600" y="2412825"/>
            <a:ext cx="6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Intelligence Engineering | Project B | Group 7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227C73A-1A0F-4CCB-86EC-21D557697AF5}"/>
              </a:ext>
            </a:extLst>
          </p:cNvPr>
          <p:cNvCxnSpPr/>
          <p:nvPr/>
        </p:nvCxnSpPr>
        <p:spPr>
          <a:xfrm>
            <a:off x="361950" y="542441"/>
            <a:ext cx="19907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06" name="Google Shape;206;p30"/>
          <p:cNvGrpSpPr/>
          <p:nvPr/>
        </p:nvGrpSpPr>
        <p:grpSpPr>
          <a:xfrm rot="2700000">
            <a:off x="90392" y="2022864"/>
            <a:ext cx="436466" cy="436466"/>
            <a:chOff x="4761534" y="3070624"/>
            <a:chExt cx="707700" cy="707700"/>
          </a:xfrm>
        </p:grpSpPr>
        <p:sp>
          <p:nvSpPr>
            <p:cNvPr id="207" name="Google Shape;207;p30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0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9" name="Google Shape;209;p30"/>
          <p:cNvGrpSpPr/>
          <p:nvPr/>
        </p:nvGrpSpPr>
        <p:grpSpPr>
          <a:xfrm rot="2700000">
            <a:off x="90392" y="2562449"/>
            <a:ext cx="436466" cy="436466"/>
            <a:chOff x="4761534" y="3070624"/>
            <a:chExt cx="707700" cy="707700"/>
          </a:xfrm>
        </p:grpSpPr>
        <p:sp>
          <p:nvSpPr>
            <p:cNvPr id="210" name="Google Shape;210;p30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p30"/>
          <p:cNvGrpSpPr/>
          <p:nvPr/>
        </p:nvGrpSpPr>
        <p:grpSpPr>
          <a:xfrm rot="2700000">
            <a:off x="32110" y="1355005"/>
            <a:ext cx="553029" cy="553029"/>
            <a:chOff x="4761519" y="3070608"/>
            <a:chExt cx="896700" cy="896700"/>
          </a:xfrm>
        </p:grpSpPr>
        <p:sp>
          <p:nvSpPr>
            <p:cNvPr id="213" name="Google Shape;213;p30"/>
            <p:cNvSpPr/>
            <p:nvPr/>
          </p:nvSpPr>
          <p:spPr>
            <a:xfrm rot="2700000">
              <a:off x="4831425" y="3263339"/>
              <a:ext cx="756887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" name="Google Shape;215;p30"/>
          <p:cNvGrpSpPr/>
          <p:nvPr/>
        </p:nvGrpSpPr>
        <p:grpSpPr>
          <a:xfrm rot="2700000">
            <a:off x="90392" y="3102034"/>
            <a:ext cx="436466" cy="436466"/>
            <a:chOff x="4761534" y="3070624"/>
            <a:chExt cx="707700" cy="707700"/>
          </a:xfrm>
        </p:grpSpPr>
        <p:sp>
          <p:nvSpPr>
            <p:cNvPr id="216" name="Google Shape;216;p30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928" y="2137318"/>
            <a:ext cx="2392744" cy="196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3477" y="2137319"/>
            <a:ext cx="2417324" cy="191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8304" y="2137318"/>
            <a:ext cx="2338947" cy="194161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Intelligence Engineering | Project B | Group 7</a:t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1691475" y="4053285"/>
            <a:ext cx="100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Augmentation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244 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925</a:t>
            </a:r>
            <a:endParaRPr sz="11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3663965" y="4014686"/>
            <a:ext cx="223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Cut/ Normalization / Resampling of Training Data</a:t>
            </a:r>
            <a:endParaRPr sz="11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6640956" y="3994579"/>
            <a:ext cx="1836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sensor data at common co-ordinates</a:t>
            </a:r>
            <a:endParaRPr sz="11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2113750" y="2615043"/>
            <a:ext cx="3153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1728836" y="2922101"/>
            <a:ext cx="3153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2113750" y="3241941"/>
            <a:ext cx="3153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2543475" y="2915751"/>
            <a:ext cx="3153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6774" y="848811"/>
            <a:ext cx="3448702" cy="8815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1908730" y="1675449"/>
            <a:ext cx="183629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Experimental Data</a:t>
            </a:r>
            <a:endParaRPr sz="1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4842207" y="647187"/>
            <a:ext cx="3314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Data: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Length – 0.0002s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Frequency – 1e-8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Data: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Length – 0.1s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Frequency – 1e-6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232;p30"/>
          <p:cNvGrpSpPr/>
          <p:nvPr/>
        </p:nvGrpSpPr>
        <p:grpSpPr>
          <a:xfrm rot="2700000">
            <a:off x="90395" y="864931"/>
            <a:ext cx="436466" cy="436466"/>
            <a:chOff x="4761534" y="3070624"/>
            <a:chExt cx="707700" cy="707700"/>
          </a:xfrm>
        </p:grpSpPr>
        <p:sp>
          <p:nvSpPr>
            <p:cNvPr id="233" name="Google Shape;233;p30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C5B0D3-B5ED-4E24-901F-0CB3164801E4}"/>
              </a:ext>
            </a:extLst>
          </p:cNvPr>
          <p:cNvCxnSpPr/>
          <p:nvPr/>
        </p:nvCxnSpPr>
        <p:spPr>
          <a:xfrm>
            <a:off x="361950" y="542441"/>
            <a:ext cx="19907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F83AC9B-F646-4842-87D3-7570E0865833}"/>
              </a:ext>
            </a:extLst>
          </p:cNvPr>
          <p:cNvSpPr/>
          <p:nvPr/>
        </p:nvSpPr>
        <p:spPr>
          <a:xfrm>
            <a:off x="1856005" y="2738784"/>
            <a:ext cx="807170" cy="6455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/>
              <a:t>Outliers</a:t>
            </a:r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41" name="Google Shape;241;p31" descr="A picture containing text, red, tiled, l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1" y="621940"/>
            <a:ext cx="3543300" cy="3717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31"/>
          <p:cNvGrpSpPr/>
          <p:nvPr/>
        </p:nvGrpSpPr>
        <p:grpSpPr>
          <a:xfrm rot="2700000">
            <a:off x="103530" y="1345226"/>
            <a:ext cx="436466" cy="436466"/>
            <a:chOff x="4761534" y="3070624"/>
            <a:chExt cx="707700" cy="707700"/>
          </a:xfrm>
        </p:grpSpPr>
        <p:sp>
          <p:nvSpPr>
            <p:cNvPr id="243" name="Google Shape;243;p31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1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5" name="Google Shape;245;p31"/>
          <p:cNvGrpSpPr/>
          <p:nvPr/>
        </p:nvGrpSpPr>
        <p:grpSpPr>
          <a:xfrm rot="2700000">
            <a:off x="103530" y="804176"/>
            <a:ext cx="436466" cy="436466"/>
            <a:chOff x="4761534" y="3070624"/>
            <a:chExt cx="707700" cy="707700"/>
          </a:xfrm>
        </p:grpSpPr>
        <p:sp>
          <p:nvSpPr>
            <p:cNvPr id="246" name="Google Shape;246;p31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8" name="Google Shape;248;p31"/>
          <p:cNvGrpSpPr/>
          <p:nvPr/>
        </p:nvGrpSpPr>
        <p:grpSpPr>
          <a:xfrm rot="2700000">
            <a:off x="103530" y="2485837"/>
            <a:ext cx="436466" cy="436466"/>
            <a:chOff x="4761534" y="3070624"/>
            <a:chExt cx="707700" cy="707700"/>
          </a:xfrm>
        </p:grpSpPr>
        <p:sp>
          <p:nvSpPr>
            <p:cNvPr id="249" name="Google Shape;249;p31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1" name="Google Shape;251;p31"/>
          <p:cNvGrpSpPr/>
          <p:nvPr/>
        </p:nvGrpSpPr>
        <p:grpSpPr>
          <a:xfrm rot="2700000">
            <a:off x="49966" y="1825777"/>
            <a:ext cx="543593" cy="543593"/>
            <a:chOff x="4761548" y="3070637"/>
            <a:chExt cx="881400" cy="881400"/>
          </a:xfrm>
        </p:grpSpPr>
        <p:sp>
          <p:nvSpPr>
            <p:cNvPr id="252" name="Google Shape;252;p31"/>
            <p:cNvSpPr/>
            <p:nvPr/>
          </p:nvSpPr>
          <p:spPr>
            <a:xfrm rot="2700000">
              <a:off x="4834623" y="3255718"/>
              <a:ext cx="735250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31"/>
          <p:cNvGrpSpPr/>
          <p:nvPr/>
        </p:nvGrpSpPr>
        <p:grpSpPr>
          <a:xfrm rot="2700000">
            <a:off x="103534" y="3034352"/>
            <a:ext cx="436466" cy="436466"/>
            <a:chOff x="4761534" y="3070624"/>
            <a:chExt cx="707700" cy="707700"/>
          </a:xfrm>
        </p:grpSpPr>
        <p:sp>
          <p:nvSpPr>
            <p:cNvPr id="255" name="Google Shape;255;p31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1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7" name="Google Shape;257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Intelligence Engineering | Project B | Group 7</a:t>
            </a:r>
            <a:endParaRPr/>
          </a:p>
        </p:txBody>
      </p:sp>
      <p:pic>
        <p:nvPicPr>
          <p:cNvPr id="258" name="Google Shape;258;p31" descr="A picture containing text, light, red, outdoor objec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614" y="625440"/>
            <a:ext cx="1599016" cy="167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 descr="A picture containing text, red, brick, tile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3014" y="2580292"/>
            <a:ext cx="1676616" cy="1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 descr="A picture containing text, red, light, tile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7499" y="1575362"/>
            <a:ext cx="1737144" cy="18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2178050" y="4102100"/>
            <a:ext cx="7112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5264150" y="2172175"/>
            <a:ext cx="7112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5264150" y="4208437"/>
            <a:ext cx="7112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7180471" y="3267007"/>
            <a:ext cx="7112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4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68BB2-EAE4-4C2C-AF85-87AB6CE45830}"/>
              </a:ext>
            </a:extLst>
          </p:cNvPr>
          <p:cNvSpPr/>
          <p:nvPr/>
        </p:nvSpPr>
        <p:spPr>
          <a:xfrm>
            <a:off x="2038350" y="1899420"/>
            <a:ext cx="1181100" cy="115810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E5A63D-B499-46A5-840A-C58668E04B74}"/>
              </a:ext>
            </a:extLst>
          </p:cNvPr>
          <p:cNvCxnSpPr/>
          <p:nvPr/>
        </p:nvCxnSpPr>
        <p:spPr>
          <a:xfrm>
            <a:off x="361950" y="542441"/>
            <a:ext cx="19907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74E9AD-4EB6-4CEC-AB95-5EC453FDF3B7}"/>
              </a:ext>
            </a:extLst>
          </p:cNvPr>
          <p:cNvCxnSpPr/>
          <p:nvPr/>
        </p:nvCxnSpPr>
        <p:spPr>
          <a:xfrm>
            <a:off x="2038350" y="1173387"/>
            <a:ext cx="314325" cy="401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 dirty="0"/>
              <a:t>Neural Network Model Parameters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869425" y="1197450"/>
            <a:ext cx="13806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-Conv-</a:t>
            </a:r>
            <a:endParaRPr sz="11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hidden layers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filters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Activation function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Pooling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size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Dropouts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Dropout size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type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2362700" y="1197450"/>
            <a:ext cx="12609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-Fully Conn-</a:t>
            </a:r>
            <a:endParaRPr sz="11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dense layers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neurons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Activation function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3736275" y="1207290"/>
            <a:ext cx="743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-Compile-</a:t>
            </a:r>
            <a:endParaRPr sz="11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869425" y="933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u="sng">
                <a:solidFill>
                  <a:schemeClr val="dk1"/>
                </a:solidFill>
              </a:rPr>
              <a:t>Hyperparameters:</a:t>
            </a:r>
            <a:endParaRPr sz="1200" u="sng">
              <a:solidFill>
                <a:schemeClr val="dk1"/>
              </a:solidFill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9963" y="2857750"/>
            <a:ext cx="2536131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9050" y="733225"/>
            <a:ext cx="3486949" cy="169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6034" y="2641525"/>
            <a:ext cx="3369966" cy="19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/>
          <p:nvPr/>
        </p:nvSpPr>
        <p:spPr>
          <a:xfrm>
            <a:off x="5276135" y="499434"/>
            <a:ext cx="304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" sz="1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Best Model</a:t>
            </a:r>
            <a:endParaRPr sz="1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5388726" y="2388116"/>
            <a:ext cx="304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" sz="1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1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2508838" y="2615566"/>
            <a:ext cx="304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" sz="1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vs Time</a:t>
            </a:r>
            <a:endParaRPr sz="1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32"/>
          <p:cNvGrpSpPr/>
          <p:nvPr/>
        </p:nvGrpSpPr>
        <p:grpSpPr>
          <a:xfrm rot="2700000">
            <a:off x="90392" y="1846040"/>
            <a:ext cx="436466" cy="436466"/>
            <a:chOff x="4761534" y="3070624"/>
            <a:chExt cx="707700" cy="707700"/>
          </a:xfrm>
        </p:grpSpPr>
        <p:sp>
          <p:nvSpPr>
            <p:cNvPr id="282" name="Google Shape;282;p32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2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4" name="Google Shape;284;p32"/>
          <p:cNvGrpSpPr/>
          <p:nvPr/>
        </p:nvGrpSpPr>
        <p:grpSpPr>
          <a:xfrm rot="2700000">
            <a:off x="36828" y="2381936"/>
            <a:ext cx="543593" cy="543593"/>
            <a:chOff x="4761548" y="3070637"/>
            <a:chExt cx="881400" cy="881400"/>
          </a:xfrm>
        </p:grpSpPr>
        <p:sp>
          <p:nvSpPr>
            <p:cNvPr id="285" name="Google Shape;285;p32"/>
            <p:cNvSpPr/>
            <p:nvPr/>
          </p:nvSpPr>
          <p:spPr>
            <a:xfrm rot="2700000">
              <a:off x="4834623" y="3255718"/>
              <a:ext cx="735250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2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" name="Google Shape;287;p32"/>
          <p:cNvGrpSpPr/>
          <p:nvPr/>
        </p:nvGrpSpPr>
        <p:grpSpPr>
          <a:xfrm rot="2700000">
            <a:off x="90392" y="1332343"/>
            <a:ext cx="436466" cy="436466"/>
            <a:chOff x="4761534" y="3070624"/>
            <a:chExt cx="707700" cy="707700"/>
          </a:xfrm>
        </p:grpSpPr>
        <p:sp>
          <p:nvSpPr>
            <p:cNvPr id="288" name="Google Shape;288;p32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2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0" name="Google Shape;290;p32"/>
          <p:cNvGrpSpPr/>
          <p:nvPr/>
        </p:nvGrpSpPr>
        <p:grpSpPr>
          <a:xfrm rot="2700000">
            <a:off x="90392" y="791293"/>
            <a:ext cx="436466" cy="436466"/>
            <a:chOff x="4761534" y="3070624"/>
            <a:chExt cx="707700" cy="707700"/>
          </a:xfrm>
        </p:grpSpPr>
        <p:sp>
          <p:nvSpPr>
            <p:cNvPr id="291" name="Google Shape;291;p32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3" name="Google Shape;293;p32"/>
          <p:cNvGrpSpPr/>
          <p:nvPr/>
        </p:nvGrpSpPr>
        <p:grpSpPr>
          <a:xfrm rot="2700000">
            <a:off x="90392" y="3025834"/>
            <a:ext cx="436466" cy="436466"/>
            <a:chOff x="4761534" y="3070624"/>
            <a:chExt cx="707700" cy="707700"/>
          </a:xfrm>
        </p:grpSpPr>
        <p:sp>
          <p:nvSpPr>
            <p:cNvPr id="294" name="Google Shape;294;p32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6" name="Google Shape;296;p32"/>
          <p:cNvGrpSpPr/>
          <p:nvPr/>
        </p:nvGrpSpPr>
        <p:grpSpPr>
          <a:xfrm rot="2700000">
            <a:off x="90396" y="1841675"/>
            <a:ext cx="436466" cy="436466"/>
            <a:chOff x="4761534" y="3070624"/>
            <a:chExt cx="707700" cy="707700"/>
          </a:xfrm>
        </p:grpSpPr>
        <p:sp>
          <p:nvSpPr>
            <p:cNvPr id="297" name="Google Shape;297;p32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2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9" name="Google Shape;299;p32"/>
          <p:cNvGrpSpPr/>
          <p:nvPr/>
        </p:nvGrpSpPr>
        <p:grpSpPr>
          <a:xfrm rot="2700000">
            <a:off x="36832" y="2377571"/>
            <a:ext cx="543593" cy="543593"/>
            <a:chOff x="4761548" y="3070637"/>
            <a:chExt cx="881400" cy="881400"/>
          </a:xfrm>
        </p:grpSpPr>
        <p:sp>
          <p:nvSpPr>
            <p:cNvPr id="300" name="Google Shape;300;p32"/>
            <p:cNvSpPr/>
            <p:nvPr/>
          </p:nvSpPr>
          <p:spPr>
            <a:xfrm rot="2700000">
              <a:off x="4834623" y="3255718"/>
              <a:ext cx="735250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2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2" name="Google Shape;302;p32"/>
          <p:cNvGrpSpPr/>
          <p:nvPr/>
        </p:nvGrpSpPr>
        <p:grpSpPr>
          <a:xfrm rot="2700000">
            <a:off x="90396" y="3021469"/>
            <a:ext cx="436466" cy="436466"/>
            <a:chOff x="4761534" y="3070624"/>
            <a:chExt cx="707700" cy="707700"/>
          </a:xfrm>
        </p:grpSpPr>
        <p:sp>
          <p:nvSpPr>
            <p:cNvPr id="303" name="Google Shape;303;p32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5" name="Google Shape;305;p32"/>
          <p:cNvGrpSpPr/>
          <p:nvPr/>
        </p:nvGrpSpPr>
        <p:grpSpPr>
          <a:xfrm rot="2700000">
            <a:off x="150983" y="2454969"/>
            <a:ext cx="315300" cy="421130"/>
            <a:chOff x="4928100" y="3151387"/>
            <a:chExt cx="511238" cy="682834"/>
          </a:xfrm>
        </p:grpSpPr>
        <p:sp>
          <p:nvSpPr>
            <p:cNvPr id="306" name="Google Shape;306;p32"/>
            <p:cNvSpPr/>
            <p:nvPr/>
          </p:nvSpPr>
          <p:spPr>
            <a:xfrm rot="2700000">
              <a:off x="4842302" y="3237185"/>
              <a:ext cx="682834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2"/>
            <p:cNvSpPr/>
            <p:nvPr/>
          </p:nvSpPr>
          <p:spPr>
            <a:xfrm rot="18900000">
              <a:off x="4933987" y="3238523"/>
              <a:ext cx="326258" cy="3262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dirty="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8" name="Google Shape;308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Intelligence Engineering | Project B | Group 7</a:t>
            </a:r>
            <a:endParaRPr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6B5E80F-032E-4917-A0E4-98269212FDF6}"/>
              </a:ext>
            </a:extLst>
          </p:cNvPr>
          <p:cNvCxnSpPr/>
          <p:nvPr/>
        </p:nvCxnSpPr>
        <p:spPr>
          <a:xfrm>
            <a:off x="361950" y="542441"/>
            <a:ext cx="19907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/>
              <a:t>Neural Network Architecture</a:t>
            </a:r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315" name="Google Shape;315;p33"/>
          <p:cNvGrpSpPr/>
          <p:nvPr/>
        </p:nvGrpSpPr>
        <p:grpSpPr>
          <a:xfrm rot="2700000">
            <a:off x="90392" y="1846040"/>
            <a:ext cx="436466" cy="436466"/>
            <a:chOff x="4761534" y="3070624"/>
            <a:chExt cx="707700" cy="707700"/>
          </a:xfrm>
        </p:grpSpPr>
        <p:sp>
          <p:nvSpPr>
            <p:cNvPr id="316" name="Google Shape;316;p33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p33"/>
          <p:cNvGrpSpPr/>
          <p:nvPr/>
        </p:nvGrpSpPr>
        <p:grpSpPr>
          <a:xfrm rot="2700000">
            <a:off x="36828" y="2381936"/>
            <a:ext cx="543593" cy="543593"/>
            <a:chOff x="4761548" y="3070637"/>
            <a:chExt cx="881400" cy="881400"/>
          </a:xfrm>
        </p:grpSpPr>
        <p:sp>
          <p:nvSpPr>
            <p:cNvPr id="319" name="Google Shape;319;p33"/>
            <p:cNvSpPr/>
            <p:nvPr/>
          </p:nvSpPr>
          <p:spPr>
            <a:xfrm rot="2700000">
              <a:off x="4834623" y="3255718"/>
              <a:ext cx="735250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1" name="Google Shape;321;p33"/>
          <p:cNvGrpSpPr/>
          <p:nvPr/>
        </p:nvGrpSpPr>
        <p:grpSpPr>
          <a:xfrm rot="2700000">
            <a:off x="90392" y="1332343"/>
            <a:ext cx="436466" cy="436466"/>
            <a:chOff x="4761534" y="3070624"/>
            <a:chExt cx="707700" cy="707700"/>
          </a:xfrm>
        </p:grpSpPr>
        <p:sp>
          <p:nvSpPr>
            <p:cNvPr id="322" name="Google Shape;322;p33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24" name="Google Shape;324;p33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473" y="700900"/>
            <a:ext cx="8452667" cy="383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33"/>
          <p:cNvGrpSpPr/>
          <p:nvPr/>
        </p:nvGrpSpPr>
        <p:grpSpPr>
          <a:xfrm rot="2700000">
            <a:off x="90392" y="791293"/>
            <a:ext cx="436466" cy="436466"/>
            <a:chOff x="4761534" y="3070624"/>
            <a:chExt cx="707700" cy="707700"/>
          </a:xfrm>
        </p:grpSpPr>
        <p:sp>
          <p:nvSpPr>
            <p:cNvPr id="326" name="Google Shape;326;p33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" name="Google Shape;328;p33"/>
          <p:cNvGrpSpPr/>
          <p:nvPr/>
        </p:nvGrpSpPr>
        <p:grpSpPr>
          <a:xfrm rot="2700000">
            <a:off x="90392" y="3025834"/>
            <a:ext cx="436466" cy="436466"/>
            <a:chOff x="4761534" y="3070624"/>
            <a:chExt cx="707700" cy="707700"/>
          </a:xfrm>
        </p:grpSpPr>
        <p:sp>
          <p:nvSpPr>
            <p:cNvPr id="329" name="Google Shape;329;p33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1" name="Google Shape;331;p33"/>
          <p:cNvSpPr/>
          <p:nvPr/>
        </p:nvSpPr>
        <p:spPr>
          <a:xfrm>
            <a:off x="1901181" y="3264539"/>
            <a:ext cx="2354093" cy="1277327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1797559" y="3264677"/>
            <a:ext cx="18981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Accuracy: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 accuracy: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Loss: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 loss: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RMSE (validation data):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RMSE (experimental data):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3550050" y="3271149"/>
            <a:ext cx="14034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98.38%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97.30%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4.4e-4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3.58e-4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1.50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4.04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Intelligence Engineering | Project B | Group 7</a:t>
            </a:r>
            <a:endParaRPr/>
          </a:p>
        </p:txBody>
      </p:sp>
      <p:sp>
        <p:nvSpPr>
          <p:cNvPr id="335" name="Google Shape;335;p33"/>
          <p:cNvSpPr txBox="1"/>
          <p:nvPr/>
        </p:nvSpPr>
        <p:spPr>
          <a:xfrm>
            <a:off x="1797559" y="2948133"/>
            <a:ext cx="27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Final CNN model results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109D0-8CA1-4D7A-9291-73053D617B61}"/>
              </a:ext>
            </a:extLst>
          </p:cNvPr>
          <p:cNvCxnSpPr/>
          <p:nvPr/>
        </p:nvCxnSpPr>
        <p:spPr>
          <a:xfrm>
            <a:off x="361950" y="542441"/>
            <a:ext cx="19907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dirty="0"/>
              <a:t>Results and Discussion</a:t>
            </a:r>
          </a:p>
        </p:txBody>
      </p:sp>
      <p:sp>
        <p:nvSpPr>
          <p:cNvPr id="341" name="Google Shape;341;p34"/>
          <p:cNvSpPr txBox="1"/>
          <p:nvPr/>
        </p:nvSpPr>
        <p:spPr>
          <a:xfrm>
            <a:off x="845566" y="628000"/>
            <a:ext cx="38688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sng" dirty="0">
                <a:solidFill>
                  <a:schemeClr val="dk1"/>
                </a:solidFill>
              </a:rPr>
              <a:t>Experimental Validation Data – (RMSE – </a:t>
            </a:r>
            <a:r>
              <a:rPr lang="en" sz="1100" u="sng" dirty="0">
                <a:solidFill>
                  <a:schemeClr val="dk1"/>
                </a:solidFill>
              </a:rPr>
              <a:t>4.04</a:t>
            </a:r>
            <a:r>
              <a:rPr lang="en" sz="1100" i="0" u="sng" dirty="0">
                <a:solidFill>
                  <a:schemeClr val="dk1"/>
                </a:solidFill>
              </a:rPr>
              <a:t>)</a:t>
            </a:r>
            <a:endParaRPr sz="1100" i="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dirty="0">
                <a:solidFill>
                  <a:schemeClr val="dk1"/>
                </a:solidFill>
              </a:rPr>
              <a:t>Trial 4.0- [205. 200.]  Predicted - [209.98865 207.41774]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dirty="0">
                <a:solidFill>
                  <a:schemeClr val="dk1"/>
                </a:solidFill>
              </a:rPr>
              <a:t>Trial 3.0- [225. 210.]  Predicted - [228.89778 211.16388]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dirty="0">
                <a:solidFill>
                  <a:schemeClr val="dk1"/>
                </a:solidFill>
              </a:rPr>
              <a:t>Trial 3.0- [230. 245.]  Predicted - [229.48724 243.61864]</a:t>
            </a:r>
            <a:endParaRPr sz="1100" dirty="0"/>
          </a:p>
        </p:txBody>
      </p:sp>
      <p:sp>
        <p:nvSpPr>
          <p:cNvPr id="342" name="Google Shape;342;p34"/>
          <p:cNvSpPr txBox="1"/>
          <p:nvPr/>
        </p:nvSpPr>
        <p:spPr>
          <a:xfrm>
            <a:off x="845565" y="1397401"/>
            <a:ext cx="23535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u="sng" dirty="0">
                <a:solidFill>
                  <a:schemeClr val="dk1"/>
                </a:solidFill>
              </a:rPr>
              <a:t>Experimental Data – Group 7 prediction: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[</a:t>
            </a:r>
            <a:r>
              <a:rPr lang="en" sz="1050" i="0" dirty="0">
                <a:solidFill>
                  <a:schemeClr val="dk1"/>
                </a:solidFill>
              </a:rPr>
              <a:t>[253.32326, 244.85556]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[234.51955, 233.11015]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[243.45721, 259.58542]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[260.85577, 225.5717 ]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[241.64229, 252.67258]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[262.7103 , 247.9715 ]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[236.75409, 299.41733]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[230.32304, 228.36177]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[264.8639 , 298.7226 ]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[252.88496, 258.21362]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[260.63187, 232.50989]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[252.09583, 252.05911]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[201.56601, 229.92183]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[256.91928, 257.9066 ]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[245.16226, 252.61618]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[224.14635, 201.8915 ]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[269.60422, 310.06744] </a:t>
            </a:r>
            <a:endParaRPr sz="1050" i="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0" dirty="0">
                <a:solidFill>
                  <a:schemeClr val="dk1"/>
                </a:solidFill>
              </a:rPr>
              <a:t>[298.5857 , 281.49817]]</a:t>
            </a:r>
            <a:endParaRPr sz="1050" dirty="0">
              <a:solidFill>
                <a:schemeClr val="dk1"/>
              </a:solidFill>
            </a:endParaRPr>
          </a:p>
        </p:txBody>
      </p:sp>
      <p:pic>
        <p:nvPicPr>
          <p:cNvPr id="343" name="Google Shape;343;p3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066" y="1643492"/>
            <a:ext cx="4104678" cy="307850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/>
        </p:nvSpPr>
        <p:spPr>
          <a:xfrm>
            <a:off x="4417106" y="797101"/>
            <a:ext cx="4586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i="0" u="none" strike="noStrike" cap="none" dirty="0">
                <a:solidFill>
                  <a:srgbClr val="000000"/>
                </a:solidFill>
              </a:rPr>
              <a:t>Trial 2.0- [240. 255.]  Predicted - [240.57103 252.7513 ]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i="0" u="none" strike="noStrike" cap="none" dirty="0">
                <a:solidFill>
                  <a:srgbClr val="000000"/>
                </a:solidFill>
              </a:rPr>
              <a:t>Trial 4.0- [250. 260.]  Predicted - [250.5842 260.62122] 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i="0" u="none" strike="noStrike" cap="none" dirty="0">
                <a:solidFill>
                  <a:srgbClr val="000000"/>
                </a:solidFill>
              </a:rPr>
              <a:t>Trial 1.0- [300. 235.]  Predicted - [296.40793 237.28252]</a:t>
            </a:r>
            <a:endParaRPr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D8B54-C080-46C7-B705-D0F382E9C5E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Computational Intelligence Engineering | Project B | Group 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B7843-A75E-44A5-AFD0-F697B3FF41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9" name="Google Shape;352;p35">
            <a:extLst>
              <a:ext uri="{FF2B5EF4-FFF2-40B4-BE49-F238E27FC236}">
                <a16:creationId xmlns:a16="http://schemas.microsoft.com/office/drawing/2014/main" id="{21E4C131-ABFB-46A8-806D-3C588DD1CBB6}"/>
              </a:ext>
            </a:extLst>
          </p:cNvPr>
          <p:cNvGrpSpPr/>
          <p:nvPr/>
        </p:nvGrpSpPr>
        <p:grpSpPr>
          <a:xfrm rot="2700000">
            <a:off x="90392" y="1846040"/>
            <a:ext cx="436466" cy="436466"/>
            <a:chOff x="4761534" y="3070624"/>
            <a:chExt cx="707700" cy="707700"/>
          </a:xfrm>
        </p:grpSpPr>
        <p:sp>
          <p:nvSpPr>
            <p:cNvPr id="10" name="Google Shape;353;p35">
              <a:extLst>
                <a:ext uri="{FF2B5EF4-FFF2-40B4-BE49-F238E27FC236}">
                  <a16:creationId xmlns:a16="http://schemas.microsoft.com/office/drawing/2014/main" id="{5A9B1718-77C9-46C2-B315-7E29DECD3CC8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54;p35">
              <a:extLst>
                <a:ext uri="{FF2B5EF4-FFF2-40B4-BE49-F238E27FC236}">
                  <a16:creationId xmlns:a16="http://schemas.microsoft.com/office/drawing/2014/main" id="{47B399DC-F2D0-4098-B46E-609DBA916C89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" name="Google Shape;355;p35">
            <a:extLst>
              <a:ext uri="{FF2B5EF4-FFF2-40B4-BE49-F238E27FC236}">
                <a16:creationId xmlns:a16="http://schemas.microsoft.com/office/drawing/2014/main" id="{938A4345-A3E2-4F54-8542-3F52B0FD3797}"/>
              </a:ext>
            </a:extLst>
          </p:cNvPr>
          <p:cNvGrpSpPr/>
          <p:nvPr/>
        </p:nvGrpSpPr>
        <p:grpSpPr>
          <a:xfrm rot="2700000">
            <a:off x="8306" y="2907973"/>
            <a:ext cx="543593" cy="543593"/>
            <a:chOff x="4761548" y="3070637"/>
            <a:chExt cx="881400" cy="881400"/>
          </a:xfrm>
        </p:grpSpPr>
        <p:sp>
          <p:nvSpPr>
            <p:cNvPr id="13" name="Google Shape;356;p35">
              <a:extLst>
                <a:ext uri="{FF2B5EF4-FFF2-40B4-BE49-F238E27FC236}">
                  <a16:creationId xmlns:a16="http://schemas.microsoft.com/office/drawing/2014/main" id="{4D507156-18CE-4A39-96E7-3100F2936359}"/>
                </a:ext>
              </a:extLst>
            </p:cNvPr>
            <p:cNvSpPr/>
            <p:nvPr/>
          </p:nvSpPr>
          <p:spPr>
            <a:xfrm rot="2700000">
              <a:off x="4834623" y="3255718"/>
              <a:ext cx="735250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57;p35">
              <a:extLst>
                <a:ext uri="{FF2B5EF4-FFF2-40B4-BE49-F238E27FC236}">
                  <a16:creationId xmlns:a16="http://schemas.microsoft.com/office/drawing/2014/main" id="{8D4E5EFC-BBEF-45A0-82F6-0402E4E9680F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" name="Google Shape;358;p35">
            <a:extLst>
              <a:ext uri="{FF2B5EF4-FFF2-40B4-BE49-F238E27FC236}">
                <a16:creationId xmlns:a16="http://schemas.microsoft.com/office/drawing/2014/main" id="{C3E8F3FB-187E-44C7-B90E-F3439CDFB15E}"/>
              </a:ext>
            </a:extLst>
          </p:cNvPr>
          <p:cNvGrpSpPr/>
          <p:nvPr/>
        </p:nvGrpSpPr>
        <p:grpSpPr>
          <a:xfrm rot="2700000">
            <a:off x="90392" y="1332343"/>
            <a:ext cx="436466" cy="436466"/>
            <a:chOff x="4761534" y="3070624"/>
            <a:chExt cx="707700" cy="707700"/>
          </a:xfrm>
        </p:grpSpPr>
        <p:sp>
          <p:nvSpPr>
            <p:cNvPr id="16" name="Google Shape;359;p35">
              <a:extLst>
                <a:ext uri="{FF2B5EF4-FFF2-40B4-BE49-F238E27FC236}">
                  <a16:creationId xmlns:a16="http://schemas.microsoft.com/office/drawing/2014/main" id="{136EEDA7-9A2F-4703-9D06-67EFDAF421FB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0;p35">
              <a:extLst>
                <a:ext uri="{FF2B5EF4-FFF2-40B4-BE49-F238E27FC236}">
                  <a16:creationId xmlns:a16="http://schemas.microsoft.com/office/drawing/2014/main" id="{76AD8B9A-0E06-4938-8199-C4F8F8765BC6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" name="Google Shape;361;p35">
            <a:extLst>
              <a:ext uri="{FF2B5EF4-FFF2-40B4-BE49-F238E27FC236}">
                <a16:creationId xmlns:a16="http://schemas.microsoft.com/office/drawing/2014/main" id="{2030F6E5-9D50-4E15-920A-230CE2696AB5}"/>
              </a:ext>
            </a:extLst>
          </p:cNvPr>
          <p:cNvGrpSpPr/>
          <p:nvPr/>
        </p:nvGrpSpPr>
        <p:grpSpPr>
          <a:xfrm rot="2700000">
            <a:off x="90392" y="791293"/>
            <a:ext cx="436466" cy="436466"/>
            <a:chOff x="4761534" y="3070624"/>
            <a:chExt cx="707700" cy="707700"/>
          </a:xfrm>
        </p:grpSpPr>
        <p:sp>
          <p:nvSpPr>
            <p:cNvPr id="19" name="Google Shape;362;p35">
              <a:extLst>
                <a:ext uri="{FF2B5EF4-FFF2-40B4-BE49-F238E27FC236}">
                  <a16:creationId xmlns:a16="http://schemas.microsoft.com/office/drawing/2014/main" id="{30713CF9-BEF4-4E2D-B9F2-7EA91B56C49D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63;p35">
              <a:extLst>
                <a:ext uri="{FF2B5EF4-FFF2-40B4-BE49-F238E27FC236}">
                  <a16:creationId xmlns:a16="http://schemas.microsoft.com/office/drawing/2014/main" id="{F4579C25-22A4-49F1-9AF1-4DACAF17435B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" name="Google Shape;364;p35">
            <a:extLst>
              <a:ext uri="{FF2B5EF4-FFF2-40B4-BE49-F238E27FC236}">
                <a16:creationId xmlns:a16="http://schemas.microsoft.com/office/drawing/2014/main" id="{71AAC31C-777B-4D3E-9504-B20E53CF0628}"/>
              </a:ext>
            </a:extLst>
          </p:cNvPr>
          <p:cNvGrpSpPr/>
          <p:nvPr/>
        </p:nvGrpSpPr>
        <p:grpSpPr>
          <a:xfrm rot="2700000">
            <a:off x="61870" y="2384863"/>
            <a:ext cx="436466" cy="436466"/>
            <a:chOff x="4761534" y="3070624"/>
            <a:chExt cx="707700" cy="707700"/>
          </a:xfrm>
        </p:grpSpPr>
        <p:sp>
          <p:nvSpPr>
            <p:cNvPr id="22" name="Google Shape;365;p35">
              <a:extLst>
                <a:ext uri="{FF2B5EF4-FFF2-40B4-BE49-F238E27FC236}">
                  <a16:creationId xmlns:a16="http://schemas.microsoft.com/office/drawing/2014/main" id="{75B1298A-BAE9-4B13-A451-13805B7292C9}"/>
                </a:ext>
              </a:extLst>
            </p:cNvPr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66;p35">
              <a:extLst>
                <a:ext uri="{FF2B5EF4-FFF2-40B4-BE49-F238E27FC236}">
                  <a16:creationId xmlns:a16="http://schemas.microsoft.com/office/drawing/2014/main" id="{8E180788-7D89-4B12-941A-5A581FB2D614}"/>
                </a:ext>
              </a:extLst>
            </p:cNvPr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6A477C-6A8F-46B9-98C1-10315DEDD5B4}"/>
              </a:ext>
            </a:extLst>
          </p:cNvPr>
          <p:cNvCxnSpPr/>
          <p:nvPr/>
        </p:nvCxnSpPr>
        <p:spPr>
          <a:xfrm>
            <a:off x="361950" y="542441"/>
            <a:ext cx="19907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288000" y="134741"/>
            <a:ext cx="85680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/>
              <a:t>Results and Discussion 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Intelligence Engineering | Project B | Group 7</a:t>
            </a:r>
            <a:endParaRPr/>
          </a:p>
        </p:txBody>
      </p:sp>
      <p:grpSp>
        <p:nvGrpSpPr>
          <p:cNvPr id="352" name="Google Shape;352;p35"/>
          <p:cNvGrpSpPr/>
          <p:nvPr/>
        </p:nvGrpSpPr>
        <p:grpSpPr>
          <a:xfrm rot="2700000">
            <a:off x="90392" y="1846040"/>
            <a:ext cx="436466" cy="436466"/>
            <a:chOff x="4761534" y="3070624"/>
            <a:chExt cx="707700" cy="707700"/>
          </a:xfrm>
        </p:grpSpPr>
        <p:sp>
          <p:nvSpPr>
            <p:cNvPr id="353" name="Google Shape;353;p35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5" name="Google Shape;355;p35"/>
          <p:cNvGrpSpPr/>
          <p:nvPr/>
        </p:nvGrpSpPr>
        <p:grpSpPr>
          <a:xfrm rot="2700000">
            <a:off x="8306" y="2907973"/>
            <a:ext cx="543593" cy="543593"/>
            <a:chOff x="4761548" y="3070637"/>
            <a:chExt cx="881400" cy="881400"/>
          </a:xfrm>
        </p:grpSpPr>
        <p:sp>
          <p:nvSpPr>
            <p:cNvPr id="356" name="Google Shape;356;p35"/>
            <p:cNvSpPr/>
            <p:nvPr/>
          </p:nvSpPr>
          <p:spPr>
            <a:xfrm rot="2700000">
              <a:off x="4834623" y="3255718"/>
              <a:ext cx="735250" cy="51123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8" name="Google Shape;358;p35"/>
          <p:cNvGrpSpPr/>
          <p:nvPr/>
        </p:nvGrpSpPr>
        <p:grpSpPr>
          <a:xfrm rot="2700000">
            <a:off x="90392" y="1332343"/>
            <a:ext cx="436466" cy="436466"/>
            <a:chOff x="4761534" y="3070624"/>
            <a:chExt cx="707700" cy="707700"/>
          </a:xfrm>
        </p:grpSpPr>
        <p:sp>
          <p:nvSpPr>
            <p:cNvPr id="359" name="Google Shape;359;p35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1" name="Google Shape;361;p35"/>
          <p:cNvGrpSpPr/>
          <p:nvPr/>
        </p:nvGrpSpPr>
        <p:grpSpPr>
          <a:xfrm rot="2700000">
            <a:off x="90392" y="791293"/>
            <a:ext cx="436466" cy="436466"/>
            <a:chOff x="4761534" y="3070624"/>
            <a:chExt cx="707700" cy="707700"/>
          </a:xfrm>
        </p:grpSpPr>
        <p:sp>
          <p:nvSpPr>
            <p:cNvPr id="362" name="Google Shape;362;p35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" name="Google Shape;364;p35"/>
          <p:cNvGrpSpPr/>
          <p:nvPr/>
        </p:nvGrpSpPr>
        <p:grpSpPr>
          <a:xfrm rot="2700000">
            <a:off x="61870" y="2384863"/>
            <a:ext cx="436466" cy="436466"/>
            <a:chOff x="4761534" y="3070624"/>
            <a:chExt cx="707700" cy="707700"/>
          </a:xfrm>
        </p:grpSpPr>
        <p:sp>
          <p:nvSpPr>
            <p:cNvPr id="365" name="Google Shape;365;p35"/>
            <p:cNvSpPr/>
            <p:nvPr/>
          </p:nvSpPr>
          <p:spPr>
            <a:xfrm rot="2700000">
              <a:off x="4870584" y="3168855"/>
              <a:ext cx="489601" cy="5112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 rot="-2700000">
              <a:off x="4950896" y="3255432"/>
              <a:ext cx="326259" cy="3262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775" y="1648014"/>
            <a:ext cx="4613400" cy="3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5"/>
          <p:cNvSpPr txBox="1"/>
          <p:nvPr/>
        </p:nvSpPr>
        <p:spPr>
          <a:xfrm>
            <a:off x="762450" y="542450"/>
            <a:ext cx="77529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Additional models – (1D_CNN, KNN, SVR and DNN)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(SVR, KNN) prediction of experimental data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Best model – Modified AlexNet (RMSE – 4.04)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AlexNet is optimized for GPU.</a:t>
            </a:r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D865A9-4818-4459-B46C-45ECF99B17FA}"/>
              </a:ext>
            </a:extLst>
          </p:cNvPr>
          <p:cNvCxnSpPr/>
          <p:nvPr/>
        </p:nvCxnSpPr>
        <p:spPr>
          <a:xfrm>
            <a:off x="361950" y="542441"/>
            <a:ext cx="19907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1702</Words>
  <Application>Microsoft Office PowerPoint</Application>
  <PresentationFormat>On-screen Show (16:9)</PresentationFormat>
  <Paragraphs>263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Noto Sans Symbols</vt:lpstr>
      <vt:lpstr>Calibri</vt:lpstr>
      <vt:lpstr>Arial</vt:lpstr>
      <vt:lpstr>Roboto</vt:lpstr>
      <vt:lpstr>Simple Light</vt:lpstr>
      <vt:lpstr>Office Theme</vt:lpstr>
      <vt:lpstr>Project B</vt:lpstr>
      <vt:lpstr>Project Introduction</vt:lpstr>
      <vt:lpstr>Method</vt:lpstr>
      <vt:lpstr>Pre-processing</vt:lpstr>
      <vt:lpstr>Outliers</vt:lpstr>
      <vt:lpstr>Neural Network Model Parameters</vt:lpstr>
      <vt:lpstr>Neural Network Architecture</vt:lpstr>
      <vt:lpstr>Results and Discussion</vt:lpstr>
      <vt:lpstr>Results and Discussion </vt:lpstr>
      <vt:lpstr>Conclusion and Future Prospects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</dc:title>
  <dc:creator>DELL</dc:creator>
  <cp:lastModifiedBy>Sreekar Reddy Sajjala</cp:lastModifiedBy>
  <cp:revision>2</cp:revision>
  <dcterms:modified xsi:type="dcterms:W3CDTF">2022-01-19T15:23:56Z</dcterms:modified>
</cp:coreProperties>
</file>